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8" r:id="rId3"/>
    <p:sldId id="260" r:id="rId4"/>
    <p:sldId id="261" r:id="rId5"/>
    <p:sldId id="263" r:id="rId6"/>
    <p:sldId id="306" r:id="rId7"/>
    <p:sldId id="266" r:id="rId8"/>
    <p:sldId id="307" r:id="rId9"/>
    <p:sldId id="268" r:id="rId10"/>
    <p:sldId id="265" r:id="rId11"/>
    <p:sldId id="270" r:id="rId12"/>
    <p:sldId id="298" r:id="rId13"/>
    <p:sldId id="299" r:id="rId14"/>
    <p:sldId id="264" r:id="rId15"/>
    <p:sldId id="300" r:id="rId16"/>
    <p:sldId id="301" r:id="rId17"/>
    <p:sldId id="302" r:id="rId18"/>
    <p:sldId id="272" r:id="rId19"/>
    <p:sldId id="303" r:id="rId20"/>
    <p:sldId id="305" r:id="rId21"/>
    <p:sldId id="280" r:id="rId22"/>
    <p:sldId id="304" r:id="rId23"/>
  </p:sldIdLst>
  <p:sldSz cx="9144000" cy="5143500" type="screen16x9"/>
  <p:notesSz cx="6858000" cy="9144000"/>
  <p:embeddedFontLst>
    <p:embeddedFont>
      <p:font typeface="Exo 2" panose="020B060402020202020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Condensed" panose="02000000000000000000" pitchFamily="2" charset="0"/>
      <p:regular r:id="rId37"/>
      <p:bold r:id="rId38"/>
      <p:italic r:id="rId39"/>
      <p:boldItalic r:id="rId40"/>
    </p:embeddedFont>
    <p:embeddedFont>
      <p:font typeface="Roboto Condensed Light" panose="02000000000000000000" pitchFamily="2" charset="0"/>
      <p:regular r:id="rId41"/>
      <p:bold r:id="rId42"/>
      <p:italic r:id="rId43"/>
      <p:boldItalic r:id="rId44"/>
    </p:embeddedFont>
    <p:embeddedFont>
      <p:font typeface="Squada One"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3CC83C-5E95-4545-8136-BC86A1DCD939}">
  <a:tblStyle styleId="{E93CC83C-5E95-4545-8136-BC86A1DCD9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igdha Pandit" userId="ca6c1649cc5bc1a5" providerId="LiveId" clId="{93C0EED7-A582-43E2-846B-0E16B941F593}"/>
    <pc:docChg chg="undo custSel addSld delSld modSld sldOrd addMainMaster delMainMaster modMainMaster">
      <pc:chgData name="Snigdha Pandit" userId="ca6c1649cc5bc1a5" providerId="LiveId" clId="{93C0EED7-A582-43E2-846B-0E16B941F593}" dt="2020-09-15T08:07:50.143" v="3173"/>
      <pc:docMkLst>
        <pc:docMk/>
      </pc:docMkLst>
      <pc:sldChg chg="addSp modSp mod modTransition modAnim">
        <pc:chgData name="Snigdha Pandit" userId="ca6c1649cc5bc1a5" providerId="LiveId" clId="{93C0EED7-A582-43E2-846B-0E16B941F593}" dt="2020-09-14T15:09:25.957" v="2313"/>
        <pc:sldMkLst>
          <pc:docMk/>
          <pc:sldMk cId="0" sldId="256"/>
        </pc:sldMkLst>
        <pc:spChg chg="add mod">
          <ac:chgData name="Snigdha Pandit" userId="ca6c1649cc5bc1a5" providerId="LiveId" clId="{93C0EED7-A582-43E2-846B-0E16B941F593}" dt="2020-09-14T15:08:47.336" v="2301" actId="571"/>
          <ac:spMkLst>
            <pc:docMk/>
            <pc:sldMk cId="0" sldId="256"/>
            <ac:spMk id="5" creationId="{252C37D1-44FD-49A1-9C1F-99B267A34973}"/>
          </ac:spMkLst>
        </pc:spChg>
        <pc:spChg chg="mod">
          <ac:chgData name="Snigdha Pandit" userId="ca6c1649cc5bc1a5" providerId="LiveId" clId="{93C0EED7-A582-43E2-846B-0E16B941F593}" dt="2020-09-14T15:09:18.101" v="2312" actId="1076"/>
          <ac:spMkLst>
            <pc:docMk/>
            <pc:sldMk cId="0" sldId="256"/>
            <ac:spMk id="136" creationId="{00000000-0000-0000-0000-000000000000}"/>
          </ac:spMkLst>
        </pc:spChg>
        <pc:spChg chg="mod">
          <ac:chgData name="Snigdha Pandit" userId="ca6c1649cc5bc1a5" providerId="LiveId" clId="{93C0EED7-A582-43E2-846B-0E16B941F593}" dt="2020-09-14T15:09:01.419" v="2310" actId="1076"/>
          <ac:spMkLst>
            <pc:docMk/>
            <pc:sldMk cId="0" sldId="256"/>
            <ac:spMk id="137" creationId="{00000000-0000-0000-0000-000000000000}"/>
          </ac:spMkLst>
        </pc:spChg>
      </pc:sldChg>
      <pc:sldChg chg="addSp modSp mod modTransition modAnim">
        <pc:chgData name="Snigdha Pandit" userId="ca6c1649cc5bc1a5" providerId="LiveId" clId="{93C0EED7-A582-43E2-846B-0E16B941F593}" dt="2020-09-15T08:00:02.899" v="3119" actId="20577"/>
        <pc:sldMkLst>
          <pc:docMk/>
          <pc:sldMk cId="0" sldId="258"/>
        </pc:sldMkLst>
        <pc:spChg chg="mod">
          <ac:chgData name="Snigdha Pandit" userId="ca6c1649cc5bc1a5" providerId="LiveId" clId="{93C0EED7-A582-43E2-846B-0E16B941F593}" dt="2020-09-15T07:55:25.723" v="3015" actId="20577"/>
          <ac:spMkLst>
            <pc:docMk/>
            <pc:sldMk cId="0" sldId="258"/>
            <ac:spMk id="30" creationId="{673E356C-90A6-43B9-B874-1A4EDBE59ADA}"/>
          </ac:spMkLst>
        </pc:spChg>
        <pc:spChg chg="add mod">
          <ac:chgData name="Snigdha Pandit" userId="ca6c1649cc5bc1a5" providerId="LiveId" clId="{93C0EED7-A582-43E2-846B-0E16B941F593}" dt="2020-09-14T15:09:58.744" v="2315" actId="571"/>
          <ac:spMkLst>
            <pc:docMk/>
            <pc:sldMk cId="0" sldId="258"/>
            <ac:spMk id="31" creationId="{BC9AEF33-982A-4C09-ACA3-BF3047F64AFF}"/>
          </ac:spMkLst>
        </pc:spChg>
        <pc:spChg chg="add mod">
          <ac:chgData name="Snigdha Pandit" userId="ca6c1649cc5bc1a5" providerId="LiveId" clId="{93C0EED7-A582-43E2-846B-0E16B941F593}" dt="2020-09-14T15:10:04.354" v="2317" actId="571"/>
          <ac:spMkLst>
            <pc:docMk/>
            <pc:sldMk cId="0" sldId="258"/>
            <ac:spMk id="32" creationId="{1EE5977B-EB03-4156-8F3C-07738FD2A44E}"/>
          </ac:spMkLst>
        </pc:spChg>
        <pc:spChg chg="mod">
          <ac:chgData name="Snigdha Pandit" userId="ca6c1649cc5bc1a5" providerId="LiveId" clId="{93C0EED7-A582-43E2-846B-0E16B941F593}" dt="2020-09-15T07:59:56.648" v="3118" actId="20577"/>
          <ac:spMkLst>
            <pc:docMk/>
            <pc:sldMk cId="0" sldId="258"/>
            <ac:spMk id="37" creationId="{3077D5B1-B478-42F3-B7E5-28C574B0B321}"/>
          </ac:spMkLst>
        </pc:spChg>
        <pc:spChg chg="mod">
          <ac:chgData name="Snigdha Pandit" userId="ca6c1649cc5bc1a5" providerId="LiveId" clId="{93C0EED7-A582-43E2-846B-0E16B941F593}" dt="2020-09-15T08:00:02.899" v="3119" actId="20577"/>
          <ac:spMkLst>
            <pc:docMk/>
            <pc:sldMk cId="0" sldId="258"/>
            <ac:spMk id="152" creationId="{00000000-0000-0000-0000-000000000000}"/>
          </ac:spMkLst>
        </pc:spChg>
        <pc:spChg chg="mod">
          <ac:chgData name="Snigdha Pandit" userId="ca6c1649cc5bc1a5" providerId="LiveId" clId="{93C0EED7-A582-43E2-846B-0E16B941F593}" dt="2020-09-15T06:05:21.874" v="2858" actId="20577"/>
          <ac:spMkLst>
            <pc:docMk/>
            <pc:sldMk cId="0" sldId="258"/>
            <ac:spMk id="154" creationId="{00000000-0000-0000-0000-000000000000}"/>
          </ac:spMkLst>
        </pc:spChg>
        <pc:spChg chg="mod">
          <ac:chgData name="Snigdha Pandit" userId="ca6c1649cc5bc1a5" providerId="LiveId" clId="{93C0EED7-A582-43E2-846B-0E16B941F593}" dt="2020-09-15T07:54:30.036" v="2970" actId="20577"/>
          <ac:spMkLst>
            <pc:docMk/>
            <pc:sldMk cId="0" sldId="258"/>
            <ac:spMk id="164" creationId="{00000000-0000-0000-0000-000000000000}"/>
          </ac:spMkLst>
        </pc:spChg>
        <pc:spChg chg="mod">
          <ac:chgData name="Snigdha Pandit" userId="ca6c1649cc5bc1a5" providerId="LiveId" clId="{93C0EED7-A582-43E2-846B-0E16B941F593}" dt="2020-09-15T07:55:34.418" v="3029" actId="20577"/>
          <ac:spMkLst>
            <pc:docMk/>
            <pc:sldMk cId="0" sldId="258"/>
            <ac:spMk id="166" creationId="{00000000-0000-0000-0000-000000000000}"/>
          </ac:spMkLst>
        </pc:spChg>
        <pc:spChg chg="mod">
          <ac:chgData name="Snigdha Pandit" userId="ca6c1649cc5bc1a5" providerId="LiveId" clId="{93C0EED7-A582-43E2-846B-0E16B941F593}" dt="2020-09-15T07:56:06.885" v="3056" actId="20577"/>
          <ac:spMkLst>
            <pc:docMk/>
            <pc:sldMk cId="0" sldId="258"/>
            <ac:spMk id="168" creationId="{00000000-0000-0000-0000-000000000000}"/>
          </ac:spMkLst>
        </pc:spChg>
        <pc:spChg chg="mod">
          <ac:chgData name="Snigdha Pandit" userId="ca6c1649cc5bc1a5" providerId="LiveId" clId="{93C0EED7-A582-43E2-846B-0E16B941F593}" dt="2020-09-15T07:58:15.477" v="3090" actId="20577"/>
          <ac:spMkLst>
            <pc:docMk/>
            <pc:sldMk cId="0" sldId="258"/>
            <ac:spMk id="170" creationId="{00000000-0000-0000-0000-000000000000}"/>
          </ac:spMkLst>
        </pc:spChg>
      </pc:sldChg>
      <pc:sldChg chg="add del ord modTransition modNotes">
        <pc:chgData name="Snigdha Pandit" userId="ca6c1649cc5bc1a5" providerId="LiveId" clId="{93C0EED7-A582-43E2-846B-0E16B941F593}" dt="2020-09-15T05:44:55.956" v="2364" actId="47"/>
        <pc:sldMkLst>
          <pc:docMk/>
          <pc:sldMk cId="0" sldId="259"/>
        </pc:sldMkLst>
      </pc:sldChg>
      <pc:sldChg chg="modSp mod modTransition modAnim">
        <pc:chgData name="Snigdha Pandit" userId="ca6c1649cc5bc1a5" providerId="LiveId" clId="{93C0EED7-A582-43E2-846B-0E16B941F593}" dt="2020-09-14T15:19:13.703" v="2341"/>
        <pc:sldMkLst>
          <pc:docMk/>
          <pc:sldMk cId="0" sldId="260"/>
        </pc:sldMkLst>
        <pc:spChg chg="mod">
          <ac:chgData name="Snigdha Pandit" userId="ca6c1649cc5bc1a5" providerId="LiveId" clId="{93C0EED7-A582-43E2-846B-0E16B941F593}" dt="2020-09-14T15:18:42.332" v="2338" actId="1076"/>
          <ac:spMkLst>
            <pc:docMk/>
            <pc:sldMk cId="0" sldId="260"/>
            <ac:spMk id="183" creationId="{00000000-0000-0000-0000-000000000000}"/>
          </ac:spMkLst>
        </pc:spChg>
      </pc:sldChg>
      <pc:sldChg chg="modSp mod modTransition modAnim">
        <pc:chgData name="Snigdha Pandit" userId="ca6c1649cc5bc1a5" providerId="LiveId" clId="{93C0EED7-A582-43E2-846B-0E16B941F593}" dt="2020-09-15T08:00:38.182" v="3120"/>
        <pc:sldMkLst>
          <pc:docMk/>
          <pc:sldMk cId="0" sldId="261"/>
        </pc:sldMkLst>
        <pc:spChg chg="mod">
          <ac:chgData name="Snigdha Pandit" userId="ca6c1649cc5bc1a5" providerId="LiveId" clId="{93C0EED7-A582-43E2-846B-0E16B941F593}" dt="2020-09-14T09:58:00.876" v="128" actId="207"/>
          <ac:spMkLst>
            <pc:docMk/>
            <pc:sldMk cId="0" sldId="261"/>
            <ac:spMk id="21" creationId="{415FC4D8-5C58-4B0F-9946-79B3BBDDA03F}"/>
          </ac:spMkLst>
        </pc:spChg>
        <pc:spChg chg="mod">
          <ac:chgData name="Snigdha Pandit" userId="ca6c1649cc5bc1a5" providerId="LiveId" clId="{93C0EED7-A582-43E2-846B-0E16B941F593}" dt="2020-09-14T09:51:22.584" v="16" actId="1076"/>
          <ac:spMkLst>
            <pc:docMk/>
            <pc:sldMk cId="0" sldId="261"/>
            <ac:spMk id="197" creationId="{00000000-0000-0000-0000-000000000000}"/>
          </ac:spMkLst>
        </pc:spChg>
        <pc:spChg chg="mod">
          <ac:chgData name="Snigdha Pandit" userId="ca6c1649cc5bc1a5" providerId="LiveId" clId="{93C0EED7-A582-43E2-846B-0E16B941F593}" dt="2020-09-14T15:19:18.012" v="2342" actId="1076"/>
          <ac:spMkLst>
            <pc:docMk/>
            <pc:sldMk cId="0" sldId="261"/>
            <ac:spMk id="209" creationId="{00000000-0000-0000-0000-000000000000}"/>
          </ac:spMkLst>
        </pc:spChg>
        <pc:cxnChg chg="mod">
          <ac:chgData name="Snigdha Pandit" userId="ca6c1649cc5bc1a5" providerId="LiveId" clId="{93C0EED7-A582-43E2-846B-0E16B941F593}" dt="2020-09-14T09:52:42.489" v="73" actId="1076"/>
          <ac:cxnSpMkLst>
            <pc:docMk/>
            <pc:sldMk cId="0" sldId="261"/>
            <ac:cxnSpMk id="18" creationId="{52F6743C-ECDC-4E4B-8280-41B92FD63F99}"/>
          </ac:cxnSpMkLst>
        </pc:cxnChg>
        <pc:cxnChg chg="mod">
          <ac:chgData name="Snigdha Pandit" userId="ca6c1649cc5bc1a5" providerId="LiveId" clId="{93C0EED7-A582-43E2-846B-0E16B941F593}" dt="2020-09-14T09:52:47.617" v="74" actId="1076"/>
          <ac:cxnSpMkLst>
            <pc:docMk/>
            <pc:sldMk cId="0" sldId="261"/>
            <ac:cxnSpMk id="19" creationId="{29E5688D-A194-48F2-AEE1-E705E000C735}"/>
          </ac:cxnSpMkLst>
        </pc:cxnChg>
      </pc:sldChg>
      <pc:sldChg chg="add del modTransition">
        <pc:chgData name="Snigdha Pandit" userId="ca6c1649cc5bc1a5" providerId="LiveId" clId="{93C0EED7-A582-43E2-846B-0E16B941F593}" dt="2020-09-15T05:45:05.131" v="2382" actId="47"/>
        <pc:sldMkLst>
          <pc:docMk/>
          <pc:sldMk cId="0" sldId="262"/>
        </pc:sldMkLst>
      </pc:sldChg>
      <pc:sldChg chg="modSp mod modTransition modAnim">
        <pc:chgData name="Snigdha Pandit" userId="ca6c1649cc5bc1a5" providerId="LiveId" clId="{93C0EED7-A582-43E2-846B-0E16B941F593}" dt="2020-09-15T08:00:56.678" v="3122"/>
        <pc:sldMkLst>
          <pc:docMk/>
          <pc:sldMk cId="0" sldId="263"/>
        </pc:sldMkLst>
        <pc:spChg chg="mod">
          <ac:chgData name="Snigdha Pandit" userId="ca6c1649cc5bc1a5" providerId="LiveId" clId="{93C0EED7-A582-43E2-846B-0E16B941F593}" dt="2020-09-14T09:59:33.090" v="204" actId="1076"/>
          <ac:spMkLst>
            <pc:docMk/>
            <pc:sldMk cId="0" sldId="263"/>
            <ac:spMk id="3" creationId="{B9528623-527F-4939-8137-C97DE5371EB4}"/>
          </ac:spMkLst>
        </pc:spChg>
        <pc:spChg chg="mod">
          <ac:chgData name="Snigdha Pandit" userId="ca6c1649cc5bc1a5" providerId="LiveId" clId="{93C0EED7-A582-43E2-846B-0E16B941F593}" dt="2020-09-14T09:59:36.588" v="205" actId="1076"/>
          <ac:spMkLst>
            <pc:docMk/>
            <pc:sldMk cId="0" sldId="263"/>
            <ac:spMk id="5" creationId="{C643301D-A736-4238-AD48-4F43C36377D9}"/>
          </ac:spMkLst>
        </pc:spChg>
      </pc:sldChg>
      <pc:sldChg chg="addSp delSp modSp mod modTransition modAnim">
        <pc:chgData name="Snigdha Pandit" userId="ca6c1649cc5bc1a5" providerId="LiveId" clId="{93C0EED7-A582-43E2-846B-0E16B941F593}" dt="2020-09-15T08:05:25.306" v="3151"/>
        <pc:sldMkLst>
          <pc:docMk/>
          <pc:sldMk cId="0" sldId="264"/>
        </pc:sldMkLst>
        <pc:spChg chg="add del mod">
          <ac:chgData name="Snigdha Pandit" userId="ca6c1649cc5bc1a5" providerId="LiveId" clId="{93C0EED7-A582-43E2-846B-0E16B941F593}" dt="2020-09-14T12:50:36.940" v="1521" actId="478"/>
          <ac:spMkLst>
            <pc:docMk/>
            <pc:sldMk cId="0" sldId="264"/>
            <ac:spMk id="3" creationId="{C5F1A57D-13A8-4865-A51E-2A6CE4FE791B}"/>
          </ac:spMkLst>
        </pc:spChg>
        <pc:spChg chg="del">
          <ac:chgData name="Snigdha Pandit" userId="ca6c1649cc5bc1a5" providerId="LiveId" clId="{93C0EED7-A582-43E2-846B-0E16B941F593}" dt="2020-09-14T12:50:29.701" v="1510" actId="478"/>
          <ac:spMkLst>
            <pc:docMk/>
            <pc:sldMk cId="0" sldId="264"/>
            <ac:spMk id="233" creationId="{00000000-0000-0000-0000-000000000000}"/>
          </ac:spMkLst>
        </pc:spChg>
        <pc:spChg chg="del mod">
          <ac:chgData name="Snigdha Pandit" userId="ca6c1649cc5bc1a5" providerId="LiveId" clId="{93C0EED7-A582-43E2-846B-0E16B941F593}" dt="2020-09-14T12:50:31.685" v="1511" actId="478"/>
          <ac:spMkLst>
            <pc:docMk/>
            <pc:sldMk cId="0" sldId="264"/>
            <ac:spMk id="234" creationId="{00000000-0000-0000-0000-000000000000}"/>
          </ac:spMkLst>
        </pc:spChg>
        <pc:spChg chg="del">
          <ac:chgData name="Snigdha Pandit" userId="ca6c1649cc5bc1a5" providerId="LiveId" clId="{93C0EED7-A582-43E2-846B-0E16B941F593}" dt="2020-09-14T12:50:33.167" v="1512" actId="478"/>
          <ac:spMkLst>
            <pc:docMk/>
            <pc:sldMk cId="0" sldId="264"/>
            <ac:spMk id="235" creationId="{00000000-0000-0000-0000-000000000000}"/>
          </ac:spMkLst>
        </pc:spChg>
        <pc:spChg chg="del">
          <ac:chgData name="Snigdha Pandit" userId="ca6c1649cc5bc1a5" providerId="LiveId" clId="{93C0EED7-A582-43E2-846B-0E16B941F593}" dt="2020-09-14T12:50:09.634" v="1447" actId="478"/>
          <ac:spMkLst>
            <pc:docMk/>
            <pc:sldMk cId="0" sldId="264"/>
            <ac:spMk id="237" creationId="{00000000-0000-0000-0000-000000000000}"/>
          </ac:spMkLst>
        </pc:spChg>
        <pc:spChg chg="del mod">
          <ac:chgData name="Snigdha Pandit" userId="ca6c1649cc5bc1a5" providerId="LiveId" clId="{93C0EED7-A582-43E2-846B-0E16B941F593}" dt="2020-09-14T12:50:34.647" v="1514" actId="478"/>
          <ac:spMkLst>
            <pc:docMk/>
            <pc:sldMk cId="0" sldId="264"/>
            <ac:spMk id="238" creationId="{00000000-0000-0000-0000-000000000000}"/>
          </ac:spMkLst>
        </pc:spChg>
        <pc:spChg chg="del">
          <ac:chgData name="Snigdha Pandit" userId="ca6c1649cc5bc1a5" providerId="LiveId" clId="{93C0EED7-A582-43E2-846B-0E16B941F593}" dt="2020-09-14T12:50:35.152" v="1515" actId="478"/>
          <ac:spMkLst>
            <pc:docMk/>
            <pc:sldMk cId="0" sldId="264"/>
            <ac:spMk id="239" creationId="{00000000-0000-0000-0000-000000000000}"/>
          </ac:spMkLst>
        </pc:spChg>
        <pc:spChg chg="del mod">
          <ac:chgData name="Snigdha Pandit" userId="ca6c1649cc5bc1a5" providerId="LiveId" clId="{93C0EED7-A582-43E2-846B-0E16B941F593}" dt="2020-09-14T12:50:35.555" v="1516" actId="478"/>
          <ac:spMkLst>
            <pc:docMk/>
            <pc:sldMk cId="0" sldId="264"/>
            <ac:spMk id="240" creationId="{00000000-0000-0000-0000-000000000000}"/>
          </ac:spMkLst>
        </pc:spChg>
        <pc:spChg chg="del">
          <ac:chgData name="Snigdha Pandit" userId="ca6c1649cc5bc1a5" providerId="LiveId" clId="{93C0EED7-A582-43E2-846B-0E16B941F593}" dt="2020-09-14T12:50:35.844" v="1517" actId="478"/>
          <ac:spMkLst>
            <pc:docMk/>
            <pc:sldMk cId="0" sldId="264"/>
            <ac:spMk id="241" creationId="{00000000-0000-0000-0000-000000000000}"/>
          </ac:spMkLst>
        </pc:spChg>
        <pc:spChg chg="del">
          <ac:chgData name="Snigdha Pandit" userId="ca6c1649cc5bc1a5" providerId="LiveId" clId="{93C0EED7-A582-43E2-846B-0E16B941F593}" dt="2020-09-14T12:50:36.112" v="1518" actId="478"/>
          <ac:spMkLst>
            <pc:docMk/>
            <pc:sldMk cId="0" sldId="264"/>
            <ac:spMk id="242" creationId="{00000000-0000-0000-0000-000000000000}"/>
          </ac:spMkLst>
        </pc:spChg>
        <pc:spChg chg="del">
          <ac:chgData name="Snigdha Pandit" userId="ca6c1649cc5bc1a5" providerId="LiveId" clId="{93C0EED7-A582-43E2-846B-0E16B941F593}" dt="2020-09-14T12:50:26.071" v="1508" actId="478"/>
          <ac:spMkLst>
            <pc:docMk/>
            <pc:sldMk cId="0" sldId="264"/>
            <ac:spMk id="243" creationId="{00000000-0000-0000-0000-000000000000}"/>
          </ac:spMkLst>
        </pc:spChg>
        <pc:spChg chg="del">
          <ac:chgData name="Snigdha Pandit" userId="ca6c1649cc5bc1a5" providerId="LiveId" clId="{93C0EED7-A582-43E2-846B-0E16B941F593}" dt="2020-09-14T12:50:28.113" v="1509" actId="478"/>
          <ac:spMkLst>
            <pc:docMk/>
            <pc:sldMk cId="0" sldId="264"/>
            <ac:spMk id="244" creationId="{00000000-0000-0000-0000-000000000000}"/>
          </ac:spMkLst>
        </pc:spChg>
        <pc:spChg chg="del">
          <ac:chgData name="Snigdha Pandit" userId="ca6c1649cc5bc1a5" providerId="LiveId" clId="{93C0EED7-A582-43E2-846B-0E16B941F593}" dt="2020-09-14T12:50:36.381" v="1519" actId="478"/>
          <ac:spMkLst>
            <pc:docMk/>
            <pc:sldMk cId="0" sldId="264"/>
            <ac:spMk id="245" creationId="{00000000-0000-0000-0000-000000000000}"/>
          </ac:spMkLst>
        </pc:spChg>
        <pc:spChg chg="del">
          <ac:chgData name="Snigdha Pandit" userId="ca6c1649cc5bc1a5" providerId="LiveId" clId="{93C0EED7-A582-43E2-846B-0E16B941F593}" dt="2020-09-14T12:50:36.651" v="1520" actId="478"/>
          <ac:spMkLst>
            <pc:docMk/>
            <pc:sldMk cId="0" sldId="264"/>
            <ac:spMk id="246" creationId="{00000000-0000-0000-0000-000000000000}"/>
          </ac:spMkLst>
        </pc:spChg>
        <pc:picChg chg="add mod">
          <ac:chgData name="Snigdha Pandit" userId="ca6c1649cc5bc1a5" providerId="LiveId" clId="{93C0EED7-A582-43E2-846B-0E16B941F593}" dt="2020-09-14T12:52:56.396" v="1529" actId="1076"/>
          <ac:picMkLst>
            <pc:docMk/>
            <pc:sldMk cId="0" sldId="264"/>
            <ac:picMk id="4" creationId="{796DFEC3-325A-43D8-BFEA-CE6777ADE616}"/>
          </ac:picMkLst>
        </pc:picChg>
        <pc:picChg chg="del">
          <ac:chgData name="Snigdha Pandit" userId="ca6c1649cc5bc1a5" providerId="LiveId" clId="{93C0EED7-A582-43E2-846B-0E16B941F593}" dt="2020-09-14T12:50:03.101" v="1444" actId="478"/>
          <ac:picMkLst>
            <pc:docMk/>
            <pc:sldMk cId="0" sldId="264"/>
            <ac:picMk id="247" creationId="{00000000-0000-0000-0000-000000000000}"/>
          </ac:picMkLst>
        </pc:picChg>
        <pc:cxnChg chg="del mod">
          <ac:chgData name="Snigdha Pandit" userId="ca6c1649cc5bc1a5" providerId="LiveId" clId="{93C0EED7-A582-43E2-846B-0E16B941F593}" dt="2020-09-14T12:50:33.988" v="1513" actId="478"/>
          <ac:cxnSpMkLst>
            <pc:docMk/>
            <pc:sldMk cId="0" sldId="264"/>
            <ac:cxnSpMk id="236" creationId="{00000000-0000-0000-0000-000000000000}"/>
          </ac:cxnSpMkLst>
        </pc:cxnChg>
      </pc:sldChg>
      <pc:sldChg chg="addSp delSp modSp mod ord modTransition modAnim">
        <pc:chgData name="Snigdha Pandit" userId="ca6c1649cc5bc1a5" providerId="LiveId" clId="{93C0EED7-A582-43E2-846B-0E16B941F593}" dt="2020-09-15T08:02:47.150" v="3135"/>
        <pc:sldMkLst>
          <pc:docMk/>
          <pc:sldMk cId="0" sldId="265"/>
        </pc:sldMkLst>
        <pc:spChg chg="mod">
          <ac:chgData name="Snigdha Pandit" userId="ca6c1649cc5bc1a5" providerId="LiveId" clId="{93C0EED7-A582-43E2-846B-0E16B941F593}" dt="2020-09-14T10:36:56.845" v="867" actId="14100"/>
          <ac:spMkLst>
            <pc:docMk/>
            <pc:sldMk cId="0" sldId="265"/>
            <ac:spMk id="252" creationId="{00000000-0000-0000-0000-000000000000}"/>
          </ac:spMkLst>
        </pc:spChg>
        <pc:spChg chg="del mod">
          <ac:chgData name="Snigdha Pandit" userId="ca6c1649cc5bc1a5" providerId="LiveId" clId="{93C0EED7-A582-43E2-846B-0E16B941F593}" dt="2020-09-14T10:35:53.873" v="831" actId="21"/>
          <ac:spMkLst>
            <pc:docMk/>
            <pc:sldMk cId="0" sldId="265"/>
            <ac:spMk id="256" creationId="{00000000-0000-0000-0000-000000000000}"/>
          </ac:spMkLst>
        </pc:spChg>
        <pc:spChg chg="del mod">
          <ac:chgData name="Snigdha Pandit" userId="ca6c1649cc5bc1a5" providerId="LiveId" clId="{93C0EED7-A582-43E2-846B-0E16B941F593}" dt="2020-09-14T10:35:48.929" v="830" actId="21"/>
          <ac:spMkLst>
            <pc:docMk/>
            <pc:sldMk cId="0" sldId="265"/>
            <ac:spMk id="257" creationId="{00000000-0000-0000-0000-000000000000}"/>
          </ac:spMkLst>
        </pc:spChg>
        <pc:spChg chg="del mod">
          <ac:chgData name="Snigdha Pandit" userId="ca6c1649cc5bc1a5" providerId="LiveId" clId="{93C0EED7-A582-43E2-846B-0E16B941F593}" dt="2020-09-14T10:36:00.676" v="832" actId="21"/>
          <ac:spMkLst>
            <pc:docMk/>
            <pc:sldMk cId="0" sldId="265"/>
            <ac:spMk id="258" creationId="{00000000-0000-0000-0000-000000000000}"/>
          </ac:spMkLst>
        </pc:spChg>
        <pc:spChg chg="del">
          <ac:chgData name="Snigdha Pandit" userId="ca6c1649cc5bc1a5" providerId="LiveId" clId="{93C0EED7-A582-43E2-846B-0E16B941F593}" dt="2020-09-14T10:35:29.230" v="826" actId="478"/>
          <ac:spMkLst>
            <pc:docMk/>
            <pc:sldMk cId="0" sldId="265"/>
            <ac:spMk id="259" creationId="{00000000-0000-0000-0000-000000000000}"/>
          </ac:spMkLst>
        </pc:spChg>
        <pc:spChg chg="del mod">
          <ac:chgData name="Snigdha Pandit" userId="ca6c1649cc5bc1a5" providerId="LiveId" clId="{93C0EED7-A582-43E2-846B-0E16B941F593}" dt="2020-09-14T10:36:07.118" v="834" actId="21"/>
          <ac:spMkLst>
            <pc:docMk/>
            <pc:sldMk cId="0" sldId="265"/>
            <ac:spMk id="260" creationId="{00000000-0000-0000-0000-000000000000}"/>
          </ac:spMkLst>
        </pc:spChg>
        <pc:spChg chg="del">
          <ac:chgData name="Snigdha Pandit" userId="ca6c1649cc5bc1a5" providerId="LiveId" clId="{93C0EED7-A582-43E2-846B-0E16B941F593}" dt="2020-09-14T10:35:27.725" v="825" actId="478"/>
          <ac:spMkLst>
            <pc:docMk/>
            <pc:sldMk cId="0" sldId="265"/>
            <ac:spMk id="261" creationId="{00000000-0000-0000-0000-000000000000}"/>
          </ac:spMkLst>
        </pc:spChg>
        <pc:spChg chg="del">
          <ac:chgData name="Snigdha Pandit" userId="ca6c1649cc5bc1a5" providerId="LiveId" clId="{93C0EED7-A582-43E2-846B-0E16B941F593}" dt="2020-09-14T10:35:25.229" v="824" actId="478"/>
          <ac:spMkLst>
            <pc:docMk/>
            <pc:sldMk cId="0" sldId="265"/>
            <ac:spMk id="262" creationId="{00000000-0000-0000-0000-000000000000}"/>
          </ac:spMkLst>
        </pc:spChg>
        <pc:spChg chg="del mod">
          <ac:chgData name="Snigdha Pandit" userId="ca6c1649cc5bc1a5" providerId="LiveId" clId="{93C0EED7-A582-43E2-846B-0E16B941F593}" dt="2020-09-14T10:36:13.772" v="836" actId="21"/>
          <ac:spMkLst>
            <pc:docMk/>
            <pc:sldMk cId="0" sldId="265"/>
            <ac:spMk id="263" creationId="{00000000-0000-0000-0000-000000000000}"/>
          </ac:spMkLst>
        </pc:spChg>
        <pc:spChg chg="del mod">
          <ac:chgData name="Snigdha Pandit" userId="ca6c1649cc5bc1a5" providerId="LiveId" clId="{93C0EED7-A582-43E2-846B-0E16B941F593}" dt="2020-09-14T10:36:19.652" v="838" actId="21"/>
          <ac:spMkLst>
            <pc:docMk/>
            <pc:sldMk cId="0" sldId="265"/>
            <ac:spMk id="264" creationId="{00000000-0000-0000-0000-000000000000}"/>
          </ac:spMkLst>
        </pc:spChg>
        <pc:picChg chg="add mod">
          <ac:chgData name="Snigdha Pandit" userId="ca6c1649cc5bc1a5" providerId="LiveId" clId="{93C0EED7-A582-43E2-846B-0E16B941F593}" dt="2020-09-14T10:37:59.393" v="886" actId="1076"/>
          <ac:picMkLst>
            <pc:docMk/>
            <pc:sldMk cId="0" sldId="265"/>
            <ac:picMk id="9" creationId="{6D090249-7A23-4A36-B8A1-4034522B2517}"/>
          </ac:picMkLst>
        </pc:picChg>
        <pc:cxnChg chg="mod">
          <ac:chgData name="Snigdha Pandit" userId="ca6c1649cc5bc1a5" providerId="LiveId" clId="{93C0EED7-A582-43E2-846B-0E16B941F593}" dt="2020-09-14T10:37:01.276" v="868" actId="1076"/>
          <ac:cxnSpMkLst>
            <pc:docMk/>
            <pc:sldMk cId="0" sldId="265"/>
            <ac:cxnSpMk id="253" creationId="{00000000-0000-0000-0000-000000000000}"/>
          </ac:cxnSpMkLst>
        </pc:cxnChg>
        <pc:cxnChg chg="mod">
          <ac:chgData name="Snigdha Pandit" userId="ca6c1649cc5bc1a5" providerId="LiveId" clId="{93C0EED7-A582-43E2-846B-0E16B941F593}" dt="2020-09-14T10:37:54.685" v="885" actId="1076"/>
          <ac:cxnSpMkLst>
            <pc:docMk/>
            <pc:sldMk cId="0" sldId="265"/>
            <ac:cxnSpMk id="254" creationId="{00000000-0000-0000-0000-000000000000}"/>
          </ac:cxnSpMkLst>
        </pc:cxnChg>
        <pc:cxnChg chg="del mod">
          <ac:chgData name="Snigdha Pandit" userId="ca6c1649cc5bc1a5" providerId="LiveId" clId="{93C0EED7-A582-43E2-846B-0E16B941F593}" dt="2020-09-14T10:37:50.154" v="884" actId="478"/>
          <ac:cxnSpMkLst>
            <pc:docMk/>
            <pc:sldMk cId="0" sldId="265"/>
            <ac:cxnSpMk id="255" creationId="{00000000-0000-0000-0000-000000000000}"/>
          </ac:cxnSpMkLst>
        </pc:cxnChg>
      </pc:sldChg>
      <pc:sldChg chg="addSp delSp modSp mod ord modTransition modAnim modNotes">
        <pc:chgData name="Snigdha Pandit" userId="ca6c1649cc5bc1a5" providerId="LiveId" clId="{93C0EED7-A582-43E2-846B-0E16B941F593}" dt="2020-09-15T08:02:11.392" v="3131"/>
        <pc:sldMkLst>
          <pc:docMk/>
          <pc:sldMk cId="0" sldId="266"/>
        </pc:sldMkLst>
        <pc:spChg chg="add mod">
          <ac:chgData name="Snigdha Pandit" userId="ca6c1649cc5bc1a5" providerId="LiveId" clId="{93C0EED7-A582-43E2-846B-0E16B941F593}" dt="2020-09-14T10:06:27.821" v="303" actId="207"/>
          <ac:spMkLst>
            <pc:docMk/>
            <pc:sldMk cId="0" sldId="266"/>
            <ac:spMk id="3" creationId="{6FFB4967-FD7A-4E92-B25F-A7C0544980D4}"/>
          </ac:spMkLst>
        </pc:spChg>
        <pc:spChg chg="mod">
          <ac:chgData name="Snigdha Pandit" userId="ca6c1649cc5bc1a5" providerId="LiveId" clId="{93C0EED7-A582-43E2-846B-0E16B941F593}" dt="2020-09-14T10:20:34.234" v="426" actId="1076"/>
          <ac:spMkLst>
            <pc:docMk/>
            <pc:sldMk cId="0" sldId="266"/>
            <ac:spMk id="269" creationId="{00000000-0000-0000-0000-000000000000}"/>
          </ac:spMkLst>
        </pc:spChg>
        <pc:spChg chg="mod">
          <ac:chgData name="Snigdha Pandit" userId="ca6c1649cc5bc1a5" providerId="LiveId" clId="{93C0EED7-A582-43E2-846B-0E16B941F593}" dt="2020-09-14T10:02:17.578" v="261" actId="1076"/>
          <ac:spMkLst>
            <pc:docMk/>
            <pc:sldMk cId="0" sldId="266"/>
            <ac:spMk id="270" creationId="{00000000-0000-0000-0000-000000000000}"/>
          </ac:spMkLst>
        </pc:spChg>
        <pc:spChg chg="del">
          <ac:chgData name="Snigdha Pandit" userId="ca6c1649cc5bc1a5" providerId="LiveId" clId="{93C0EED7-A582-43E2-846B-0E16B941F593}" dt="2020-09-14T10:00:48.932" v="214" actId="478"/>
          <ac:spMkLst>
            <pc:docMk/>
            <pc:sldMk cId="0" sldId="266"/>
            <ac:spMk id="271" creationId="{00000000-0000-0000-0000-000000000000}"/>
          </ac:spMkLst>
        </pc:spChg>
        <pc:spChg chg="mod">
          <ac:chgData name="Snigdha Pandit" userId="ca6c1649cc5bc1a5" providerId="LiveId" clId="{93C0EED7-A582-43E2-846B-0E16B941F593}" dt="2020-09-14T10:16:44.361" v="321" actId="1076"/>
          <ac:spMkLst>
            <pc:docMk/>
            <pc:sldMk cId="0" sldId="266"/>
            <ac:spMk id="272" creationId="{00000000-0000-0000-0000-000000000000}"/>
          </ac:spMkLst>
        </pc:spChg>
        <pc:spChg chg="mod">
          <ac:chgData name="Snigdha Pandit" userId="ca6c1649cc5bc1a5" providerId="LiveId" clId="{93C0EED7-A582-43E2-846B-0E16B941F593}" dt="2020-09-14T10:23:17.253" v="472" actId="14100"/>
          <ac:spMkLst>
            <pc:docMk/>
            <pc:sldMk cId="0" sldId="266"/>
            <ac:spMk id="273" creationId="{00000000-0000-0000-0000-000000000000}"/>
          </ac:spMkLst>
        </pc:spChg>
        <pc:spChg chg="mod">
          <ac:chgData name="Snigdha Pandit" userId="ca6c1649cc5bc1a5" providerId="LiveId" clId="{93C0EED7-A582-43E2-846B-0E16B941F593}" dt="2020-09-14T10:05:22.262" v="294" actId="1076"/>
          <ac:spMkLst>
            <pc:docMk/>
            <pc:sldMk cId="0" sldId="266"/>
            <ac:spMk id="274" creationId="{00000000-0000-0000-0000-000000000000}"/>
          </ac:spMkLst>
        </pc:spChg>
        <pc:spChg chg="mod">
          <ac:chgData name="Snigdha Pandit" userId="ca6c1649cc5bc1a5" providerId="LiveId" clId="{93C0EED7-A582-43E2-846B-0E16B941F593}" dt="2020-09-14T10:23:27.303" v="473" actId="1076"/>
          <ac:spMkLst>
            <pc:docMk/>
            <pc:sldMk cId="0" sldId="266"/>
            <ac:spMk id="275" creationId="{00000000-0000-0000-0000-000000000000}"/>
          </ac:spMkLst>
        </pc:spChg>
        <pc:spChg chg="del">
          <ac:chgData name="Snigdha Pandit" userId="ca6c1649cc5bc1a5" providerId="LiveId" clId="{93C0EED7-A582-43E2-846B-0E16B941F593}" dt="2020-09-14T10:00:45.744" v="212" actId="478"/>
          <ac:spMkLst>
            <pc:docMk/>
            <pc:sldMk cId="0" sldId="266"/>
            <ac:spMk id="278" creationId="{00000000-0000-0000-0000-000000000000}"/>
          </ac:spMkLst>
        </pc:spChg>
        <pc:spChg chg="del">
          <ac:chgData name="Snigdha Pandit" userId="ca6c1649cc5bc1a5" providerId="LiveId" clId="{93C0EED7-A582-43E2-846B-0E16B941F593}" dt="2020-09-14T10:01:05.975" v="226" actId="478"/>
          <ac:spMkLst>
            <pc:docMk/>
            <pc:sldMk cId="0" sldId="266"/>
            <ac:spMk id="279" creationId="{00000000-0000-0000-0000-000000000000}"/>
          </ac:spMkLst>
        </pc:spChg>
        <pc:spChg chg="del">
          <ac:chgData name="Snigdha Pandit" userId="ca6c1649cc5bc1a5" providerId="LiveId" clId="{93C0EED7-A582-43E2-846B-0E16B941F593}" dt="2020-09-14T10:01:07.980" v="227" actId="478"/>
          <ac:spMkLst>
            <pc:docMk/>
            <pc:sldMk cId="0" sldId="266"/>
            <ac:spMk id="280" creationId="{00000000-0000-0000-0000-000000000000}"/>
          </ac:spMkLst>
        </pc:spChg>
        <pc:grpChg chg="del">
          <ac:chgData name="Snigdha Pandit" userId="ca6c1649cc5bc1a5" providerId="LiveId" clId="{93C0EED7-A582-43E2-846B-0E16B941F593}" dt="2020-09-14T10:00:47.601" v="213" actId="478"/>
          <ac:grpSpMkLst>
            <pc:docMk/>
            <pc:sldMk cId="0" sldId="266"/>
            <ac:grpSpMk id="281" creationId="{00000000-0000-0000-0000-000000000000}"/>
          </ac:grpSpMkLst>
        </pc:grpChg>
        <pc:grpChg chg="del mod">
          <ac:chgData name="Snigdha Pandit" userId="ca6c1649cc5bc1a5" providerId="LiveId" clId="{93C0EED7-A582-43E2-846B-0E16B941F593}" dt="2020-09-14T10:18:50.502" v="400" actId="478"/>
          <ac:grpSpMkLst>
            <pc:docMk/>
            <pc:sldMk cId="0" sldId="266"/>
            <ac:grpSpMk id="294" creationId="{00000000-0000-0000-0000-000000000000}"/>
          </ac:grpSpMkLst>
        </pc:grpChg>
        <pc:grpChg chg="del">
          <ac:chgData name="Snigdha Pandit" userId="ca6c1649cc5bc1a5" providerId="LiveId" clId="{93C0EED7-A582-43E2-846B-0E16B941F593}" dt="2020-09-14T10:01:05.042" v="225" actId="478"/>
          <ac:grpSpMkLst>
            <pc:docMk/>
            <pc:sldMk cId="0" sldId="266"/>
            <ac:grpSpMk id="299" creationId="{00000000-0000-0000-0000-000000000000}"/>
          </ac:grpSpMkLst>
        </pc:grpChg>
        <pc:cxnChg chg="mod">
          <ac:chgData name="Snigdha Pandit" userId="ca6c1649cc5bc1a5" providerId="LiveId" clId="{93C0EED7-A582-43E2-846B-0E16B941F593}" dt="2020-09-14T10:01:54.512" v="237" actId="14100"/>
          <ac:cxnSpMkLst>
            <pc:docMk/>
            <pc:sldMk cId="0" sldId="266"/>
            <ac:cxnSpMk id="276" creationId="{00000000-0000-0000-0000-000000000000}"/>
          </ac:cxnSpMkLst>
        </pc:cxnChg>
        <pc:cxnChg chg="mod">
          <ac:chgData name="Snigdha Pandit" userId="ca6c1649cc5bc1a5" providerId="LiveId" clId="{93C0EED7-A582-43E2-846B-0E16B941F593}" dt="2020-09-14T10:16:00.672" v="305" actId="1076"/>
          <ac:cxnSpMkLst>
            <pc:docMk/>
            <pc:sldMk cId="0" sldId="266"/>
            <ac:cxnSpMk id="277" creationId="{00000000-0000-0000-0000-000000000000}"/>
          </ac:cxnSpMkLst>
        </pc:cxnChg>
      </pc:sldChg>
      <pc:sldChg chg="add del">
        <pc:chgData name="Snigdha Pandit" userId="ca6c1649cc5bc1a5" providerId="LiveId" clId="{93C0EED7-A582-43E2-846B-0E16B941F593}" dt="2020-09-14T14:18:06.177" v="1817" actId="47"/>
        <pc:sldMkLst>
          <pc:docMk/>
          <pc:sldMk cId="0" sldId="267"/>
        </pc:sldMkLst>
      </pc:sldChg>
      <pc:sldChg chg="delSp modSp mod ord modTransition modAnim modNotes">
        <pc:chgData name="Snigdha Pandit" userId="ca6c1649cc5bc1a5" providerId="LiveId" clId="{93C0EED7-A582-43E2-846B-0E16B941F593}" dt="2020-09-15T08:02:37.636" v="3133"/>
        <pc:sldMkLst>
          <pc:docMk/>
          <pc:sldMk cId="0" sldId="268"/>
        </pc:sldMkLst>
        <pc:spChg chg="mod">
          <ac:chgData name="Snigdha Pandit" userId="ca6c1649cc5bc1a5" providerId="LiveId" clId="{93C0EED7-A582-43E2-846B-0E16B941F593}" dt="2020-09-14T10:30:48.358" v="554" actId="1076"/>
          <ac:spMkLst>
            <pc:docMk/>
            <pc:sldMk cId="0" sldId="268"/>
            <ac:spMk id="321" creationId="{00000000-0000-0000-0000-000000000000}"/>
          </ac:spMkLst>
        </pc:spChg>
        <pc:spChg chg="del mod">
          <ac:chgData name="Snigdha Pandit" userId="ca6c1649cc5bc1a5" providerId="LiveId" clId="{93C0EED7-A582-43E2-846B-0E16B941F593}" dt="2020-09-14T10:29:11.861" v="536" actId="21"/>
          <ac:spMkLst>
            <pc:docMk/>
            <pc:sldMk cId="0" sldId="268"/>
            <ac:spMk id="322" creationId="{00000000-0000-0000-0000-000000000000}"/>
          </ac:spMkLst>
        </pc:spChg>
        <pc:spChg chg="mod">
          <ac:chgData name="Snigdha Pandit" userId="ca6c1649cc5bc1a5" providerId="LiveId" clId="{93C0EED7-A582-43E2-846B-0E16B941F593}" dt="2020-09-14T10:34:31.682" v="819" actId="20577"/>
          <ac:spMkLst>
            <pc:docMk/>
            <pc:sldMk cId="0" sldId="268"/>
            <ac:spMk id="323" creationId="{00000000-0000-0000-0000-000000000000}"/>
          </ac:spMkLst>
        </pc:spChg>
        <pc:spChg chg="del mod">
          <ac:chgData name="Snigdha Pandit" userId="ca6c1649cc5bc1a5" providerId="LiveId" clId="{93C0EED7-A582-43E2-846B-0E16B941F593}" dt="2020-09-14T10:29:16.159" v="537" actId="21"/>
          <ac:spMkLst>
            <pc:docMk/>
            <pc:sldMk cId="0" sldId="268"/>
            <ac:spMk id="324" creationId="{00000000-0000-0000-0000-000000000000}"/>
          </ac:spMkLst>
        </pc:spChg>
        <pc:spChg chg="mod">
          <ac:chgData name="Snigdha Pandit" userId="ca6c1649cc5bc1a5" providerId="LiveId" clId="{93C0EED7-A582-43E2-846B-0E16B941F593}" dt="2020-09-14T10:28:51.158" v="532" actId="1076"/>
          <ac:spMkLst>
            <pc:docMk/>
            <pc:sldMk cId="0" sldId="268"/>
            <ac:spMk id="325" creationId="{00000000-0000-0000-0000-000000000000}"/>
          </ac:spMkLst>
        </pc:spChg>
        <pc:spChg chg="del mod">
          <ac:chgData name="Snigdha Pandit" userId="ca6c1649cc5bc1a5" providerId="LiveId" clId="{93C0EED7-A582-43E2-846B-0E16B941F593}" dt="2020-09-14T10:29:18.679" v="538" actId="21"/>
          <ac:spMkLst>
            <pc:docMk/>
            <pc:sldMk cId="0" sldId="268"/>
            <ac:spMk id="326" creationId="{00000000-0000-0000-0000-000000000000}"/>
          </ac:spMkLst>
        </pc:spChg>
        <pc:spChg chg="del mod">
          <ac:chgData name="Snigdha Pandit" userId="ca6c1649cc5bc1a5" providerId="LiveId" clId="{93C0EED7-A582-43E2-846B-0E16B941F593}" dt="2020-09-14T10:29:25.369" v="539" actId="21"/>
          <ac:spMkLst>
            <pc:docMk/>
            <pc:sldMk cId="0" sldId="268"/>
            <ac:spMk id="327" creationId="{00000000-0000-0000-0000-000000000000}"/>
          </ac:spMkLst>
        </pc:spChg>
        <pc:spChg chg="del mod">
          <ac:chgData name="Snigdha Pandit" userId="ca6c1649cc5bc1a5" providerId="LiveId" clId="{93C0EED7-A582-43E2-846B-0E16B941F593}" dt="2020-09-14T10:29:28.028" v="540" actId="21"/>
          <ac:spMkLst>
            <pc:docMk/>
            <pc:sldMk cId="0" sldId="268"/>
            <ac:spMk id="328" creationId="{00000000-0000-0000-0000-000000000000}"/>
          </ac:spMkLst>
        </pc:spChg>
        <pc:spChg chg="del mod">
          <ac:chgData name="Snigdha Pandit" userId="ca6c1649cc5bc1a5" providerId="LiveId" clId="{93C0EED7-A582-43E2-846B-0E16B941F593}" dt="2020-09-14T10:29:37.189" v="544" actId="21"/>
          <ac:spMkLst>
            <pc:docMk/>
            <pc:sldMk cId="0" sldId="268"/>
            <ac:spMk id="329" creationId="{00000000-0000-0000-0000-000000000000}"/>
          </ac:spMkLst>
        </pc:spChg>
        <pc:spChg chg="del mod">
          <ac:chgData name="Snigdha Pandit" userId="ca6c1649cc5bc1a5" providerId="LiveId" clId="{93C0EED7-A582-43E2-846B-0E16B941F593}" dt="2020-09-14T10:29:29.987" v="541" actId="21"/>
          <ac:spMkLst>
            <pc:docMk/>
            <pc:sldMk cId="0" sldId="268"/>
            <ac:spMk id="330" creationId="{00000000-0000-0000-0000-000000000000}"/>
          </ac:spMkLst>
        </pc:spChg>
        <pc:spChg chg="del mod">
          <ac:chgData name="Snigdha Pandit" userId="ca6c1649cc5bc1a5" providerId="LiveId" clId="{93C0EED7-A582-43E2-846B-0E16B941F593}" dt="2020-09-14T10:29:35.167" v="543" actId="21"/>
          <ac:spMkLst>
            <pc:docMk/>
            <pc:sldMk cId="0" sldId="268"/>
            <ac:spMk id="331" creationId="{00000000-0000-0000-0000-000000000000}"/>
          </ac:spMkLst>
        </pc:spChg>
        <pc:spChg chg="del mod">
          <ac:chgData name="Snigdha Pandit" userId="ca6c1649cc5bc1a5" providerId="LiveId" clId="{93C0EED7-A582-43E2-846B-0E16B941F593}" dt="2020-09-14T10:29:31.858" v="542" actId="21"/>
          <ac:spMkLst>
            <pc:docMk/>
            <pc:sldMk cId="0" sldId="268"/>
            <ac:spMk id="332" creationId="{00000000-0000-0000-0000-000000000000}"/>
          </ac:spMkLst>
        </pc:spChg>
        <pc:spChg chg="del mod">
          <ac:chgData name="Snigdha Pandit" userId="ca6c1649cc5bc1a5" providerId="LiveId" clId="{93C0EED7-A582-43E2-846B-0E16B941F593}" dt="2020-09-14T10:29:38.857" v="545" actId="21"/>
          <ac:spMkLst>
            <pc:docMk/>
            <pc:sldMk cId="0" sldId="268"/>
            <ac:spMk id="333" creationId="{00000000-0000-0000-0000-000000000000}"/>
          </ac:spMkLst>
        </pc:spChg>
        <pc:grpChg chg="del mod">
          <ac:chgData name="Snigdha Pandit" userId="ca6c1649cc5bc1a5" providerId="LiveId" clId="{93C0EED7-A582-43E2-846B-0E16B941F593}" dt="2020-09-14T10:25:09.049" v="508" actId="478"/>
          <ac:grpSpMkLst>
            <pc:docMk/>
            <pc:sldMk cId="0" sldId="268"/>
            <ac:grpSpMk id="336" creationId="{00000000-0000-0000-0000-000000000000}"/>
          </ac:grpSpMkLst>
        </pc:grpChg>
        <pc:grpChg chg="del">
          <ac:chgData name="Snigdha Pandit" userId="ca6c1649cc5bc1a5" providerId="LiveId" clId="{93C0EED7-A582-43E2-846B-0E16B941F593}" dt="2020-09-14T10:25:07.955" v="506" actId="478"/>
          <ac:grpSpMkLst>
            <pc:docMk/>
            <pc:sldMk cId="0" sldId="268"/>
            <ac:grpSpMk id="340" creationId="{00000000-0000-0000-0000-000000000000}"/>
          </ac:grpSpMkLst>
        </pc:grpChg>
        <pc:grpChg chg="del">
          <ac:chgData name="Snigdha Pandit" userId="ca6c1649cc5bc1a5" providerId="LiveId" clId="{93C0EED7-A582-43E2-846B-0E16B941F593}" dt="2020-09-14T10:25:10.130" v="509" actId="478"/>
          <ac:grpSpMkLst>
            <pc:docMk/>
            <pc:sldMk cId="0" sldId="268"/>
            <ac:grpSpMk id="350" creationId="{00000000-0000-0000-0000-000000000000}"/>
          </ac:grpSpMkLst>
        </pc:grpChg>
        <pc:grpChg chg="del mod">
          <ac:chgData name="Snigdha Pandit" userId="ca6c1649cc5bc1a5" providerId="LiveId" clId="{93C0EED7-A582-43E2-846B-0E16B941F593}" dt="2020-09-14T10:25:11.271" v="511" actId="478"/>
          <ac:grpSpMkLst>
            <pc:docMk/>
            <pc:sldMk cId="0" sldId="268"/>
            <ac:grpSpMk id="357" creationId="{00000000-0000-0000-0000-000000000000}"/>
          </ac:grpSpMkLst>
        </pc:grpChg>
        <pc:grpChg chg="del">
          <ac:chgData name="Snigdha Pandit" userId="ca6c1649cc5bc1a5" providerId="LiveId" clId="{93C0EED7-A582-43E2-846B-0E16B941F593}" dt="2020-09-14T10:25:14.252" v="513" actId="478"/>
          <ac:grpSpMkLst>
            <pc:docMk/>
            <pc:sldMk cId="0" sldId="268"/>
            <ac:grpSpMk id="362" creationId="{00000000-0000-0000-0000-000000000000}"/>
          </ac:grpSpMkLst>
        </pc:grpChg>
        <pc:grpChg chg="del">
          <ac:chgData name="Snigdha Pandit" userId="ca6c1649cc5bc1a5" providerId="LiveId" clId="{93C0EED7-A582-43E2-846B-0E16B941F593}" dt="2020-09-14T10:25:12.586" v="512" actId="478"/>
          <ac:grpSpMkLst>
            <pc:docMk/>
            <pc:sldMk cId="0" sldId="268"/>
            <ac:grpSpMk id="365" creationId="{00000000-0000-0000-0000-000000000000}"/>
          </ac:grpSpMkLst>
        </pc:grpChg>
        <pc:cxnChg chg="mod">
          <ac:chgData name="Snigdha Pandit" userId="ca6c1649cc5bc1a5" providerId="LiveId" clId="{93C0EED7-A582-43E2-846B-0E16B941F593}" dt="2020-09-14T10:31:03.409" v="557" actId="1076"/>
          <ac:cxnSpMkLst>
            <pc:docMk/>
            <pc:sldMk cId="0" sldId="268"/>
            <ac:cxnSpMk id="334" creationId="{00000000-0000-0000-0000-000000000000}"/>
          </ac:cxnSpMkLst>
        </pc:cxnChg>
        <pc:cxnChg chg="mod">
          <ac:chgData name="Snigdha Pandit" userId="ca6c1649cc5bc1a5" providerId="LiveId" clId="{93C0EED7-A582-43E2-846B-0E16B941F593}" dt="2020-09-14T10:31:16.553" v="561" actId="14100"/>
          <ac:cxnSpMkLst>
            <pc:docMk/>
            <pc:sldMk cId="0" sldId="268"/>
            <ac:cxnSpMk id="335" creationId="{00000000-0000-0000-0000-000000000000}"/>
          </ac:cxnSpMkLst>
        </pc:cxnChg>
      </pc:sldChg>
      <pc:sldChg chg="del">
        <pc:chgData name="Snigdha Pandit" userId="ca6c1649cc5bc1a5" providerId="LiveId" clId="{93C0EED7-A582-43E2-846B-0E16B941F593}" dt="2020-09-14T14:18:08.639" v="1818" actId="47"/>
        <pc:sldMkLst>
          <pc:docMk/>
          <pc:sldMk cId="0" sldId="269"/>
        </pc:sldMkLst>
      </pc:sldChg>
      <pc:sldChg chg="addSp delSp modSp mod ord modTransition modAnim modNotes">
        <pc:chgData name="Snigdha Pandit" userId="ca6c1649cc5bc1a5" providerId="LiveId" clId="{93C0EED7-A582-43E2-846B-0E16B941F593}" dt="2020-09-15T08:03:47.116" v="3140"/>
        <pc:sldMkLst>
          <pc:docMk/>
          <pc:sldMk cId="0" sldId="270"/>
        </pc:sldMkLst>
        <pc:spChg chg="del">
          <ac:chgData name="Snigdha Pandit" userId="ca6c1649cc5bc1a5" providerId="LiveId" clId="{93C0EED7-A582-43E2-846B-0E16B941F593}" dt="2020-09-14T11:08:06.515" v="890" actId="478"/>
          <ac:spMkLst>
            <pc:docMk/>
            <pc:sldMk cId="0" sldId="270"/>
            <ac:spMk id="386" creationId="{00000000-0000-0000-0000-000000000000}"/>
          </ac:spMkLst>
        </pc:spChg>
        <pc:spChg chg="mod">
          <ac:chgData name="Snigdha Pandit" userId="ca6c1649cc5bc1a5" providerId="LiveId" clId="{93C0EED7-A582-43E2-846B-0E16B941F593}" dt="2020-09-14T11:14:25.415" v="1081" actId="1076"/>
          <ac:spMkLst>
            <pc:docMk/>
            <pc:sldMk cId="0" sldId="270"/>
            <ac:spMk id="387" creationId="{00000000-0000-0000-0000-000000000000}"/>
          </ac:spMkLst>
        </pc:spChg>
        <pc:graphicFrameChg chg="mod modGraphic">
          <ac:chgData name="Snigdha Pandit" userId="ca6c1649cc5bc1a5" providerId="LiveId" clId="{93C0EED7-A582-43E2-846B-0E16B941F593}" dt="2020-09-14T11:08:21.781" v="896" actId="2164"/>
          <ac:graphicFrameMkLst>
            <pc:docMk/>
            <pc:sldMk cId="0" sldId="270"/>
            <ac:graphicFrameMk id="388" creationId="{00000000-0000-0000-0000-000000000000}"/>
          </ac:graphicFrameMkLst>
        </pc:graphicFrameChg>
        <pc:picChg chg="add mod">
          <ac:chgData name="Snigdha Pandit" userId="ca6c1649cc5bc1a5" providerId="LiveId" clId="{93C0EED7-A582-43E2-846B-0E16B941F593}" dt="2020-09-14T11:16:16.760" v="1094" actId="14100"/>
          <ac:picMkLst>
            <pc:docMk/>
            <pc:sldMk cId="0" sldId="270"/>
            <ac:picMk id="2" creationId="{76C53604-D8C4-4F69-B872-07AB42B524D6}"/>
          </ac:picMkLst>
        </pc:picChg>
        <pc:picChg chg="add mod">
          <ac:chgData name="Snigdha Pandit" userId="ca6c1649cc5bc1a5" providerId="LiveId" clId="{93C0EED7-A582-43E2-846B-0E16B941F593}" dt="2020-09-14T11:16:54.758" v="1100" actId="1076"/>
          <ac:picMkLst>
            <pc:docMk/>
            <pc:sldMk cId="0" sldId="270"/>
            <ac:picMk id="5" creationId="{B61EA6B2-7D16-42A8-80BD-A82F48B62B85}"/>
          </ac:picMkLst>
        </pc:picChg>
        <pc:picChg chg="add mod">
          <ac:chgData name="Snigdha Pandit" userId="ca6c1649cc5bc1a5" providerId="LiveId" clId="{93C0EED7-A582-43E2-846B-0E16B941F593}" dt="2020-09-14T11:16:35.512" v="1099" actId="1076"/>
          <ac:picMkLst>
            <pc:docMk/>
            <pc:sldMk cId="0" sldId="270"/>
            <ac:picMk id="8" creationId="{37D04834-5F70-47F8-8480-3251E7FD7930}"/>
          </ac:picMkLst>
        </pc:picChg>
        <pc:cxnChg chg="add mod">
          <ac:chgData name="Snigdha Pandit" userId="ca6c1649cc5bc1a5" providerId="LiveId" clId="{93C0EED7-A582-43E2-846B-0E16B941F593}" dt="2020-09-14T11:16:35.512" v="1099" actId="1076"/>
          <ac:cxnSpMkLst>
            <pc:docMk/>
            <pc:sldMk cId="0" sldId="270"/>
            <ac:cxnSpMk id="4" creationId="{7C03D572-C4ED-4F48-B398-322B1488F965}"/>
          </ac:cxnSpMkLst>
        </pc:cxnChg>
        <pc:cxnChg chg="del">
          <ac:chgData name="Snigdha Pandit" userId="ca6c1649cc5bc1a5" providerId="LiveId" clId="{93C0EED7-A582-43E2-846B-0E16B941F593}" dt="2020-09-14T11:08:08.914" v="891" actId="478"/>
          <ac:cxnSpMkLst>
            <pc:docMk/>
            <pc:sldMk cId="0" sldId="270"/>
            <ac:cxnSpMk id="389" creationId="{00000000-0000-0000-0000-000000000000}"/>
          </ac:cxnSpMkLst>
        </pc:cxnChg>
        <pc:cxnChg chg="del">
          <ac:chgData name="Snigdha Pandit" userId="ca6c1649cc5bc1a5" providerId="LiveId" clId="{93C0EED7-A582-43E2-846B-0E16B941F593}" dt="2020-09-14T11:08:10.398" v="892" actId="478"/>
          <ac:cxnSpMkLst>
            <pc:docMk/>
            <pc:sldMk cId="0" sldId="270"/>
            <ac:cxnSpMk id="390" creationId="{00000000-0000-0000-0000-000000000000}"/>
          </ac:cxnSpMkLst>
        </pc:cxnChg>
        <pc:cxnChg chg="del">
          <ac:chgData name="Snigdha Pandit" userId="ca6c1649cc5bc1a5" providerId="LiveId" clId="{93C0EED7-A582-43E2-846B-0E16B941F593}" dt="2020-09-14T11:08:12.330" v="893" actId="478"/>
          <ac:cxnSpMkLst>
            <pc:docMk/>
            <pc:sldMk cId="0" sldId="270"/>
            <ac:cxnSpMk id="391" creationId="{00000000-0000-0000-0000-000000000000}"/>
          </ac:cxnSpMkLst>
        </pc:cxnChg>
        <pc:cxnChg chg="del">
          <ac:chgData name="Snigdha Pandit" userId="ca6c1649cc5bc1a5" providerId="LiveId" clId="{93C0EED7-A582-43E2-846B-0E16B941F593}" dt="2020-09-14T11:08:15.562" v="894" actId="478"/>
          <ac:cxnSpMkLst>
            <pc:docMk/>
            <pc:sldMk cId="0" sldId="270"/>
            <ac:cxnSpMk id="392" creationId="{00000000-0000-0000-0000-000000000000}"/>
          </ac:cxnSpMkLst>
        </pc:cxnChg>
      </pc:sldChg>
      <pc:sldChg chg="del">
        <pc:chgData name="Snigdha Pandit" userId="ca6c1649cc5bc1a5" providerId="LiveId" clId="{93C0EED7-A582-43E2-846B-0E16B941F593}" dt="2020-09-14T14:18:09.332" v="1819" actId="47"/>
        <pc:sldMkLst>
          <pc:docMk/>
          <pc:sldMk cId="0" sldId="271"/>
        </pc:sldMkLst>
      </pc:sldChg>
      <pc:sldChg chg="addSp delSp modSp mod ord modTransition modAnim">
        <pc:chgData name="Snigdha Pandit" userId="ca6c1649cc5bc1a5" providerId="LiveId" clId="{93C0EED7-A582-43E2-846B-0E16B941F593}" dt="2020-09-15T08:06:40.471" v="3165"/>
        <pc:sldMkLst>
          <pc:docMk/>
          <pc:sldMk cId="0" sldId="272"/>
        </pc:sldMkLst>
        <pc:spChg chg="add del mod">
          <ac:chgData name="Snigdha Pandit" userId="ca6c1649cc5bc1a5" providerId="LiveId" clId="{93C0EED7-A582-43E2-846B-0E16B941F593}" dt="2020-09-14T13:19:37.726" v="1658" actId="478"/>
          <ac:spMkLst>
            <pc:docMk/>
            <pc:sldMk cId="0" sldId="272"/>
            <ac:spMk id="3" creationId="{34252207-527E-4707-B67B-F54A8CB6A4BF}"/>
          </ac:spMkLst>
        </pc:spChg>
        <pc:spChg chg="add del mod">
          <ac:chgData name="Snigdha Pandit" userId="ca6c1649cc5bc1a5" providerId="LiveId" clId="{93C0EED7-A582-43E2-846B-0E16B941F593}" dt="2020-09-14T13:19:37.474" v="1657" actId="478"/>
          <ac:spMkLst>
            <pc:docMk/>
            <pc:sldMk cId="0" sldId="272"/>
            <ac:spMk id="5" creationId="{BF45D609-E1EA-4548-9814-ACF8E9F7AE30}"/>
          </ac:spMkLst>
        </pc:spChg>
        <pc:spChg chg="add del mod">
          <ac:chgData name="Snigdha Pandit" userId="ca6c1649cc5bc1a5" providerId="LiveId" clId="{93C0EED7-A582-43E2-846B-0E16B941F593}" dt="2020-09-14T13:19:37.991" v="1659" actId="478"/>
          <ac:spMkLst>
            <pc:docMk/>
            <pc:sldMk cId="0" sldId="272"/>
            <ac:spMk id="7" creationId="{62E3AF73-B4B3-4D3E-A70E-66900AFB0155}"/>
          </ac:spMkLst>
        </pc:spChg>
        <pc:spChg chg="add del mod">
          <ac:chgData name="Snigdha Pandit" userId="ca6c1649cc5bc1a5" providerId="LiveId" clId="{93C0EED7-A582-43E2-846B-0E16B941F593}" dt="2020-09-14T13:19:38.459" v="1661" actId="478"/>
          <ac:spMkLst>
            <pc:docMk/>
            <pc:sldMk cId="0" sldId="272"/>
            <ac:spMk id="9" creationId="{9D141929-C23E-476E-AE71-2E48BF0D1891}"/>
          </ac:spMkLst>
        </pc:spChg>
        <pc:spChg chg="add del mod">
          <ac:chgData name="Snigdha Pandit" userId="ca6c1649cc5bc1a5" providerId="LiveId" clId="{93C0EED7-A582-43E2-846B-0E16B941F593}" dt="2020-09-14T13:19:38.244" v="1660" actId="478"/>
          <ac:spMkLst>
            <pc:docMk/>
            <pc:sldMk cId="0" sldId="272"/>
            <ac:spMk id="11" creationId="{28B8C9C6-5213-4BC9-AD86-D17DC57EED71}"/>
          </ac:spMkLst>
        </pc:spChg>
        <pc:spChg chg="add del mod">
          <ac:chgData name="Snigdha Pandit" userId="ca6c1649cc5bc1a5" providerId="LiveId" clId="{93C0EED7-A582-43E2-846B-0E16B941F593}" dt="2020-09-14T13:19:39.305" v="1662" actId="478"/>
          <ac:spMkLst>
            <pc:docMk/>
            <pc:sldMk cId="0" sldId="272"/>
            <ac:spMk id="13" creationId="{176A4A09-72F6-4092-9C49-BEB812C28037}"/>
          </ac:spMkLst>
        </pc:spChg>
        <pc:spChg chg="add del mod">
          <ac:chgData name="Snigdha Pandit" userId="ca6c1649cc5bc1a5" providerId="LiveId" clId="{93C0EED7-A582-43E2-846B-0E16B941F593}" dt="2020-09-14T13:19:39.978" v="1663" actId="478"/>
          <ac:spMkLst>
            <pc:docMk/>
            <pc:sldMk cId="0" sldId="272"/>
            <ac:spMk id="15" creationId="{46D32B90-58F6-4DA8-9D27-DC7555B3653E}"/>
          </ac:spMkLst>
        </pc:spChg>
        <pc:spChg chg="add del mod">
          <ac:chgData name="Snigdha Pandit" userId="ca6c1649cc5bc1a5" providerId="LiveId" clId="{93C0EED7-A582-43E2-846B-0E16B941F593}" dt="2020-09-14T13:19:41.045" v="1664" actId="478"/>
          <ac:spMkLst>
            <pc:docMk/>
            <pc:sldMk cId="0" sldId="272"/>
            <ac:spMk id="17" creationId="{C4AA278F-0AA9-404F-9292-239302D6F5A2}"/>
          </ac:spMkLst>
        </pc:spChg>
        <pc:spChg chg="add mod">
          <ac:chgData name="Snigdha Pandit" userId="ca6c1649cc5bc1a5" providerId="LiveId" clId="{93C0EED7-A582-43E2-846B-0E16B941F593}" dt="2020-09-14T13:49:08.277" v="1750" actId="207"/>
          <ac:spMkLst>
            <pc:docMk/>
            <pc:sldMk cId="0" sldId="272"/>
            <ac:spMk id="19" creationId="{39307AC2-D83D-4170-B1D2-08044FD9551F}"/>
          </ac:spMkLst>
        </pc:spChg>
        <pc:spChg chg="del">
          <ac:chgData name="Snigdha Pandit" userId="ca6c1649cc5bc1a5" providerId="LiveId" clId="{93C0EED7-A582-43E2-846B-0E16B941F593}" dt="2020-09-14T13:19:34.314" v="1644" actId="478"/>
          <ac:spMkLst>
            <pc:docMk/>
            <pc:sldMk cId="0" sldId="272"/>
            <ac:spMk id="409" creationId="{00000000-0000-0000-0000-000000000000}"/>
          </ac:spMkLst>
        </pc:spChg>
        <pc:spChg chg="del">
          <ac:chgData name="Snigdha Pandit" userId="ca6c1649cc5bc1a5" providerId="LiveId" clId="{93C0EED7-A582-43E2-846B-0E16B941F593}" dt="2020-09-14T13:19:34.836" v="1646" actId="478"/>
          <ac:spMkLst>
            <pc:docMk/>
            <pc:sldMk cId="0" sldId="272"/>
            <ac:spMk id="411" creationId="{00000000-0000-0000-0000-000000000000}"/>
          </ac:spMkLst>
        </pc:spChg>
        <pc:spChg chg="del">
          <ac:chgData name="Snigdha Pandit" userId="ca6c1649cc5bc1a5" providerId="LiveId" clId="{93C0EED7-A582-43E2-846B-0E16B941F593}" dt="2020-09-14T13:19:35.046" v="1647" actId="478"/>
          <ac:spMkLst>
            <pc:docMk/>
            <pc:sldMk cId="0" sldId="272"/>
            <ac:spMk id="412" creationId="{00000000-0000-0000-0000-000000000000}"/>
          </ac:spMkLst>
        </pc:spChg>
        <pc:spChg chg="del">
          <ac:chgData name="Snigdha Pandit" userId="ca6c1649cc5bc1a5" providerId="LiveId" clId="{93C0EED7-A582-43E2-846B-0E16B941F593}" dt="2020-09-14T13:19:35.300" v="1648" actId="478"/>
          <ac:spMkLst>
            <pc:docMk/>
            <pc:sldMk cId="0" sldId="272"/>
            <ac:spMk id="413" creationId="{00000000-0000-0000-0000-000000000000}"/>
          </ac:spMkLst>
        </pc:spChg>
        <pc:spChg chg="del">
          <ac:chgData name="Snigdha Pandit" userId="ca6c1649cc5bc1a5" providerId="LiveId" clId="{93C0EED7-A582-43E2-846B-0E16B941F593}" dt="2020-09-14T13:19:35.809" v="1650" actId="478"/>
          <ac:spMkLst>
            <pc:docMk/>
            <pc:sldMk cId="0" sldId="272"/>
            <ac:spMk id="414" creationId="{00000000-0000-0000-0000-000000000000}"/>
          </ac:spMkLst>
        </pc:spChg>
        <pc:spChg chg="del">
          <ac:chgData name="Snigdha Pandit" userId="ca6c1649cc5bc1a5" providerId="LiveId" clId="{93C0EED7-A582-43E2-846B-0E16B941F593}" dt="2020-09-14T13:19:35.567" v="1649" actId="478"/>
          <ac:spMkLst>
            <pc:docMk/>
            <pc:sldMk cId="0" sldId="272"/>
            <ac:spMk id="415" creationId="{00000000-0000-0000-0000-000000000000}"/>
          </ac:spMkLst>
        </pc:spChg>
        <pc:spChg chg="del">
          <ac:chgData name="Snigdha Pandit" userId="ca6c1649cc5bc1a5" providerId="LiveId" clId="{93C0EED7-A582-43E2-846B-0E16B941F593}" dt="2020-09-14T13:19:36.281" v="1652" actId="478"/>
          <ac:spMkLst>
            <pc:docMk/>
            <pc:sldMk cId="0" sldId="272"/>
            <ac:spMk id="416" creationId="{00000000-0000-0000-0000-000000000000}"/>
          </ac:spMkLst>
        </pc:spChg>
        <pc:spChg chg="del">
          <ac:chgData name="Snigdha Pandit" userId="ca6c1649cc5bc1a5" providerId="LiveId" clId="{93C0EED7-A582-43E2-846B-0E16B941F593}" dt="2020-09-14T13:19:36.058" v="1651" actId="478"/>
          <ac:spMkLst>
            <pc:docMk/>
            <pc:sldMk cId="0" sldId="272"/>
            <ac:spMk id="417" creationId="{00000000-0000-0000-0000-000000000000}"/>
          </ac:spMkLst>
        </pc:spChg>
        <pc:spChg chg="del">
          <ac:chgData name="Snigdha Pandit" userId="ca6c1649cc5bc1a5" providerId="LiveId" clId="{93C0EED7-A582-43E2-846B-0E16B941F593}" dt="2020-09-14T13:19:36.516" v="1653" actId="478"/>
          <ac:spMkLst>
            <pc:docMk/>
            <pc:sldMk cId="0" sldId="272"/>
            <ac:spMk id="418" creationId="{00000000-0000-0000-0000-000000000000}"/>
          </ac:spMkLst>
        </pc:spChg>
        <pc:picChg chg="add mod modCrop">
          <ac:chgData name="Snigdha Pandit" userId="ca6c1649cc5bc1a5" providerId="LiveId" clId="{93C0EED7-A582-43E2-846B-0E16B941F593}" dt="2020-09-14T13:49:46.114" v="1757" actId="1076"/>
          <ac:picMkLst>
            <pc:docMk/>
            <pc:sldMk cId="0" sldId="272"/>
            <ac:picMk id="20" creationId="{B93D897C-3628-45E0-92B4-0DF5F0FF7276}"/>
          </ac:picMkLst>
        </pc:picChg>
        <pc:picChg chg="del">
          <ac:chgData name="Snigdha Pandit" userId="ca6c1649cc5bc1a5" providerId="LiveId" clId="{93C0EED7-A582-43E2-846B-0E16B941F593}" dt="2020-09-14T13:19:31.139" v="1641" actId="478"/>
          <ac:picMkLst>
            <pc:docMk/>
            <pc:sldMk cId="0" sldId="272"/>
            <ac:picMk id="405" creationId="{00000000-0000-0000-0000-000000000000}"/>
          </ac:picMkLst>
        </pc:picChg>
        <pc:picChg chg="del">
          <ac:chgData name="Snigdha Pandit" userId="ca6c1649cc5bc1a5" providerId="LiveId" clId="{93C0EED7-A582-43E2-846B-0E16B941F593}" dt="2020-09-14T13:19:33.582" v="1642" actId="478"/>
          <ac:picMkLst>
            <pc:docMk/>
            <pc:sldMk cId="0" sldId="272"/>
            <ac:picMk id="406" creationId="{00000000-0000-0000-0000-000000000000}"/>
          </ac:picMkLst>
        </pc:picChg>
        <pc:picChg chg="del">
          <ac:chgData name="Snigdha Pandit" userId="ca6c1649cc5bc1a5" providerId="LiveId" clId="{93C0EED7-A582-43E2-846B-0E16B941F593}" dt="2020-09-14T13:19:34.029" v="1643" actId="478"/>
          <ac:picMkLst>
            <pc:docMk/>
            <pc:sldMk cId="0" sldId="272"/>
            <ac:picMk id="407" creationId="{00000000-0000-0000-0000-000000000000}"/>
          </ac:picMkLst>
        </pc:picChg>
        <pc:picChg chg="del">
          <ac:chgData name="Snigdha Pandit" userId="ca6c1649cc5bc1a5" providerId="LiveId" clId="{93C0EED7-A582-43E2-846B-0E16B941F593}" dt="2020-09-14T13:19:27.151" v="1639" actId="478"/>
          <ac:picMkLst>
            <pc:docMk/>
            <pc:sldMk cId="0" sldId="272"/>
            <ac:picMk id="408" creationId="{00000000-0000-0000-0000-000000000000}"/>
          </ac:picMkLst>
        </pc:picChg>
        <pc:picChg chg="del">
          <ac:chgData name="Snigdha Pandit" userId="ca6c1649cc5bc1a5" providerId="LiveId" clId="{93C0EED7-A582-43E2-846B-0E16B941F593}" dt="2020-09-14T13:19:29.377" v="1640" actId="478"/>
          <ac:picMkLst>
            <pc:docMk/>
            <pc:sldMk cId="0" sldId="272"/>
            <ac:picMk id="420" creationId="{00000000-0000-0000-0000-000000000000}"/>
          </ac:picMkLst>
        </pc:picChg>
        <pc:picChg chg="del">
          <ac:chgData name="Snigdha Pandit" userId="ca6c1649cc5bc1a5" providerId="LiveId" clId="{93C0EED7-A582-43E2-846B-0E16B941F593}" dt="2020-09-14T13:19:37.009" v="1655" actId="478"/>
          <ac:picMkLst>
            <pc:docMk/>
            <pc:sldMk cId="0" sldId="272"/>
            <ac:picMk id="421" creationId="{00000000-0000-0000-0000-000000000000}"/>
          </ac:picMkLst>
        </pc:picChg>
        <pc:picChg chg="del">
          <ac:chgData name="Snigdha Pandit" userId="ca6c1649cc5bc1a5" providerId="LiveId" clId="{93C0EED7-A582-43E2-846B-0E16B941F593}" dt="2020-09-14T13:19:37.237" v="1656" actId="478"/>
          <ac:picMkLst>
            <pc:docMk/>
            <pc:sldMk cId="0" sldId="272"/>
            <ac:picMk id="422" creationId="{00000000-0000-0000-0000-000000000000}"/>
          </ac:picMkLst>
        </pc:picChg>
        <pc:picChg chg="del">
          <ac:chgData name="Snigdha Pandit" userId="ca6c1649cc5bc1a5" providerId="LiveId" clId="{93C0EED7-A582-43E2-846B-0E16B941F593}" dt="2020-09-14T13:19:26.294" v="1638" actId="478"/>
          <ac:picMkLst>
            <pc:docMk/>
            <pc:sldMk cId="0" sldId="272"/>
            <ac:picMk id="423" creationId="{00000000-0000-0000-0000-000000000000}"/>
          </ac:picMkLst>
        </pc:picChg>
        <pc:cxnChg chg="add mod">
          <ac:chgData name="Snigdha Pandit" userId="ca6c1649cc5bc1a5" providerId="LiveId" clId="{93C0EED7-A582-43E2-846B-0E16B941F593}" dt="2020-09-14T13:50:06.487" v="1759" actId="1076"/>
          <ac:cxnSpMkLst>
            <pc:docMk/>
            <pc:sldMk cId="0" sldId="272"/>
            <ac:cxnSpMk id="41" creationId="{25B2A7E4-7621-497A-B9BC-98421D886C2B}"/>
          </ac:cxnSpMkLst>
        </pc:cxnChg>
        <pc:cxnChg chg="add mod">
          <ac:chgData name="Snigdha Pandit" userId="ca6c1649cc5bc1a5" providerId="LiveId" clId="{93C0EED7-A582-43E2-846B-0E16B941F593}" dt="2020-09-14T13:50:20.725" v="1762" actId="14100"/>
          <ac:cxnSpMkLst>
            <pc:docMk/>
            <pc:sldMk cId="0" sldId="272"/>
            <ac:cxnSpMk id="42" creationId="{3B2CCE86-2213-41A4-8AB4-7BF955BC3722}"/>
          </ac:cxnSpMkLst>
        </pc:cxnChg>
        <pc:cxnChg chg="del">
          <ac:chgData name="Snigdha Pandit" userId="ca6c1649cc5bc1a5" providerId="LiveId" clId="{93C0EED7-A582-43E2-846B-0E16B941F593}" dt="2020-09-14T13:19:34.547" v="1645" actId="478"/>
          <ac:cxnSpMkLst>
            <pc:docMk/>
            <pc:sldMk cId="0" sldId="272"/>
            <ac:cxnSpMk id="410" creationId="{00000000-0000-0000-0000-000000000000}"/>
          </ac:cxnSpMkLst>
        </pc:cxnChg>
        <pc:cxnChg chg="del">
          <ac:chgData name="Snigdha Pandit" userId="ca6c1649cc5bc1a5" providerId="LiveId" clId="{93C0EED7-A582-43E2-846B-0E16B941F593}" dt="2020-09-14T13:19:36.778" v="1654" actId="478"/>
          <ac:cxnSpMkLst>
            <pc:docMk/>
            <pc:sldMk cId="0" sldId="272"/>
            <ac:cxnSpMk id="419" creationId="{00000000-0000-0000-0000-000000000000}"/>
          </ac:cxnSpMkLst>
        </pc:cxnChg>
      </pc:sldChg>
      <pc:sldChg chg="del">
        <pc:chgData name="Snigdha Pandit" userId="ca6c1649cc5bc1a5" providerId="LiveId" clId="{93C0EED7-A582-43E2-846B-0E16B941F593}" dt="2020-09-14T14:18:09.863" v="1820" actId="47"/>
        <pc:sldMkLst>
          <pc:docMk/>
          <pc:sldMk cId="0" sldId="273"/>
        </pc:sldMkLst>
      </pc:sldChg>
      <pc:sldChg chg="del">
        <pc:chgData name="Snigdha Pandit" userId="ca6c1649cc5bc1a5" providerId="LiveId" clId="{93C0EED7-A582-43E2-846B-0E16B941F593}" dt="2020-09-14T14:18:10.323" v="1821" actId="47"/>
        <pc:sldMkLst>
          <pc:docMk/>
          <pc:sldMk cId="0" sldId="274"/>
        </pc:sldMkLst>
      </pc:sldChg>
      <pc:sldChg chg="del">
        <pc:chgData name="Snigdha Pandit" userId="ca6c1649cc5bc1a5" providerId="LiveId" clId="{93C0EED7-A582-43E2-846B-0E16B941F593}" dt="2020-09-14T14:18:10.787" v="1822" actId="47"/>
        <pc:sldMkLst>
          <pc:docMk/>
          <pc:sldMk cId="0" sldId="275"/>
        </pc:sldMkLst>
      </pc:sldChg>
      <pc:sldChg chg="del">
        <pc:chgData name="Snigdha Pandit" userId="ca6c1649cc5bc1a5" providerId="LiveId" clId="{93C0EED7-A582-43E2-846B-0E16B941F593}" dt="2020-09-14T14:18:11.286" v="1823" actId="47"/>
        <pc:sldMkLst>
          <pc:docMk/>
          <pc:sldMk cId="0" sldId="276"/>
        </pc:sldMkLst>
      </pc:sldChg>
      <pc:sldChg chg="del">
        <pc:chgData name="Snigdha Pandit" userId="ca6c1649cc5bc1a5" providerId="LiveId" clId="{93C0EED7-A582-43E2-846B-0E16B941F593}" dt="2020-09-14T14:18:11.762" v="1824" actId="47"/>
        <pc:sldMkLst>
          <pc:docMk/>
          <pc:sldMk cId="0" sldId="277"/>
        </pc:sldMkLst>
      </pc:sldChg>
      <pc:sldChg chg="del">
        <pc:chgData name="Snigdha Pandit" userId="ca6c1649cc5bc1a5" providerId="LiveId" clId="{93C0EED7-A582-43E2-846B-0E16B941F593}" dt="2020-09-14T14:18:12.448" v="1825" actId="47"/>
        <pc:sldMkLst>
          <pc:docMk/>
          <pc:sldMk cId="0" sldId="278"/>
        </pc:sldMkLst>
      </pc:sldChg>
      <pc:sldChg chg="del">
        <pc:chgData name="Snigdha Pandit" userId="ca6c1649cc5bc1a5" providerId="LiveId" clId="{93C0EED7-A582-43E2-846B-0E16B941F593}" dt="2020-09-14T14:18:12.622" v="1826" actId="47"/>
        <pc:sldMkLst>
          <pc:docMk/>
          <pc:sldMk cId="0" sldId="279"/>
        </pc:sldMkLst>
      </pc:sldChg>
      <pc:sldChg chg="addSp delSp modSp add del mod modTransition modAnim">
        <pc:chgData name="Snigdha Pandit" userId="ca6c1649cc5bc1a5" providerId="LiveId" clId="{93C0EED7-A582-43E2-846B-0E16B941F593}" dt="2020-09-15T08:07:50.143" v="3173"/>
        <pc:sldMkLst>
          <pc:docMk/>
          <pc:sldMk cId="0" sldId="280"/>
        </pc:sldMkLst>
        <pc:spChg chg="mod">
          <ac:chgData name="Snigdha Pandit" userId="ca6c1649cc5bc1a5" providerId="LiveId" clId="{93C0EED7-A582-43E2-846B-0E16B941F593}" dt="2020-09-15T05:51:31.126" v="2806" actId="20577"/>
          <ac:spMkLst>
            <pc:docMk/>
            <pc:sldMk cId="0" sldId="280"/>
            <ac:spMk id="623" creationId="{00000000-0000-0000-0000-000000000000}"/>
          </ac:spMkLst>
        </pc:spChg>
        <pc:spChg chg="mod">
          <ac:chgData name="Snigdha Pandit" userId="ca6c1649cc5bc1a5" providerId="LiveId" clId="{93C0EED7-A582-43E2-846B-0E16B941F593}" dt="2020-09-14T14:22:27.823" v="2045" actId="1076"/>
          <ac:spMkLst>
            <pc:docMk/>
            <pc:sldMk cId="0" sldId="280"/>
            <ac:spMk id="624" creationId="{00000000-0000-0000-0000-000000000000}"/>
          </ac:spMkLst>
        </pc:spChg>
        <pc:cxnChg chg="add mod">
          <ac:chgData name="Snigdha Pandit" userId="ca6c1649cc5bc1a5" providerId="LiveId" clId="{93C0EED7-A582-43E2-846B-0E16B941F593}" dt="2020-09-14T14:20:49.361" v="1898" actId="1076"/>
          <ac:cxnSpMkLst>
            <pc:docMk/>
            <pc:sldMk cId="0" sldId="280"/>
            <ac:cxnSpMk id="5" creationId="{990930D5-443E-4056-8BE3-63B6C36D6154}"/>
          </ac:cxnSpMkLst>
        </pc:cxnChg>
        <pc:cxnChg chg="add mod">
          <ac:chgData name="Snigdha Pandit" userId="ca6c1649cc5bc1a5" providerId="LiveId" clId="{93C0EED7-A582-43E2-846B-0E16B941F593}" dt="2020-09-14T14:20:46.463" v="1897" actId="1076"/>
          <ac:cxnSpMkLst>
            <pc:docMk/>
            <pc:sldMk cId="0" sldId="280"/>
            <ac:cxnSpMk id="6" creationId="{42574B92-2DB4-45F8-B5E3-41C15D995928}"/>
          </ac:cxnSpMkLst>
        </pc:cxnChg>
        <pc:cxnChg chg="del">
          <ac:chgData name="Snigdha Pandit" userId="ca6c1649cc5bc1a5" providerId="LiveId" clId="{93C0EED7-A582-43E2-846B-0E16B941F593}" dt="2020-09-14T14:19:37.505" v="1871" actId="478"/>
          <ac:cxnSpMkLst>
            <pc:docMk/>
            <pc:sldMk cId="0" sldId="280"/>
            <ac:cxnSpMk id="625" creationId="{00000000-0000-0000-0000-000000000000}"/>
          </ac:cxnSpMkLst>
        </pc:cxnChg>
      </pc:sldChg>
      <pc:sldChg chg="add del modTransition">
        <pc:chgData name="Snigdha Pandit" userId="ca6c1649cc5bc1a5" providerId="LiveId" clId="{93C0EED7-A582-43E2-846B-0E16B941F593}" dt="2020-09-15T05:44:58.736" v="2365" actId="47"/>
        <pc:sldMkLst>
          <pc:docMk/>
          <pc:sldMk cId="0" sldId="281"/>
        </pc:sldMkLst>
      </pc:sldChg>
      <pc:sldChg chg="add del modTransition">
        <pc:chgData name="Snigdha Pandit" userId="ca6c1649cc5bc1a5" providerId="LiveId" clId="{93C0EED7-A582-43E2-846B-0E16B941F593}" dt="2020-09-15T05:44:59.302" v="2366" actId="47"/>
        <pc:sldMkLst>
          <pc:docMk/>
          <pc:sldMk cId="0" sldId="282"/>
        </pc:sldMkLst>
      </pc:sldChg>
      <pc:sldChg chg="add del modTransition">
        <pc:chgData name="Snigdha Pandit" userId="ca6c1649cc5bc1a5" providerId="LiveId" clId="{93C0EED7-A582-43E2-846B-0E16B941F593}" dt="2020-09-15T05:44:59.769" v="2367" actId="47"/>
        <pc:sldMkLst>
          <pc:docMk/>
          <pc:sldMk cId="0" sldId="283"/>
        </pc:sldMkLst>
      </pc:sldChg>
      <pc:sldChg chg="add del modTransition">
        <pc:chgData name="Snigdha Pandit" userId="ca6c1649cc5bc1a5" providerId="LiveId" clId="{93C0EED7-A582-43E2-846B-0E16B941F593}" dt="2020-09-15T05:45:00.329" v="2368" actId="47"/>
        <pc:sldMkLst>
          <pc:docMk/>
          <pc:sldMk cId="0" sldId="284"/>
        </pc:sldMkLst>
      </pc:sldChg>
      <pc:sldChg chg="add del modTransition">
        <pc:chgData name="Snigdha Pandit" userId="ca6c1649cc5bc1a5" providerId="LiveId" clId="{93C0EED7-A582-43E2-846B-0E16B941F593}" dt="2020-09-15T05:45:00.829" v="2369" actId="47"/>
        <pc:sldMkLst>
          <pc:docMk/>
          <pc:sldMk cId="0" sldId="285"/>
        </pc:sldMkLst>
      </pc:sldChg>
      <pc:sldChg chg="add del modTransition">
        <pc:chgData name="Snigdha Pandit" userId="ca6c1649cc5bc1a5" providerId="LiveId" clId="{93C0EED7-A582-43E2-846B-0E16B941F593}" dt="2020-09-15T05:45:01.033" v="2370" actId="47"/>
        <pc:sldMkLst>
          <pc:docMk/>
          <pc:sldMk cId="0" sldId="286"/>
        </pc:sldMkLst>
      </pc:sldChg>
      <pc:sldChg chg="add del modTransition">
        <pc:chgData name="Snigdha Pandit" userId="ca6c1649cc5bc1a5" providerId="LiveId" clId="{93C0EED7-A582-43E2-846B-0E16B941F593}" dt="2020-09-15T05:45:01.404" v="2371" actId="47"/>
        <pc:sldMkLst>
          <pc:docMk/>
          <pc:sldMk cId="0" sldId="287"/>
        </pc:sldMkLst>
      </pc:sldChg>
      <pc:sldChg chg="add del modTransition">
        <pc:chgData name="Snigdha Pandit" userId="ca6c1649cc5bc1a5" providerId="LiveId" clId="{93C0EED7-A582-43E2-846B-0E16B941F593}" dt="2020-09-15T05:45:01.734" v="2372" actId="47"/>
        <pc:sldMkLst>
          <pc:docMk/>
          <pc:sldMk cId="0" sldId="288"/>
        </pc:sldMkLst>
      </pc:sldChg>
      <pc:sldChg chg="add del modTransition">
        <pc:chgData name="Snigdha Pandit" userId="ca6c1649cc5bc1a5" providerId="LiveId" clId="{93C0EED7-A582-43E2-846B-0E16B941F593}" dt="2020-09-15T05:45:02.064" v="2373" actId="47"/>
        <pc:sldMkLst>
          <pc:docMk/>
          <pc:sldMk cId="0" sldId="289"/>
        </pc:sldMkLst>
      </pc:sldChg>
      <pc:sldChg chg="add del modTransition">
        <pc:chgData name="Snigdha Pandit" userId="ca6c1649cc5bc1a5" providerId="LiveId" clId="{93C0EED7-A582-43E2-846B-0E16B941F593}" dt="2020-09-15T05:45:02.375" v="2374" actId="47"/>
        <pc:sldMkLst>
          <pc:docMk/>
          <pc:sldMk cId="0" sldId="290"/>
        </pc:sldMkLst>
      </pc:sldChg>
      <pc:sldChg chg="add del modTransition">
        <pc:chgData name="Snigdha Pandit" userId="ca6c1649cc5bc1a5" providerId="LiveId" clId="{93C0EED7-A582-43E2-846B-0E16B941F593}" dt="2020-09-15T05:45:02.737" v="2375" actId="47"/>
        <pc:sldMkLst>
          <pc:docMk/>
          <pc:sldMk cId="0" sldId="291"/>
        </pc:sldMkLst>
      </pc:sldChg>
      <pc:sldChg chg="add del modTransition">
        <pc:chgData name="Snigdha Pandit" userId="ca6c1649cc5bc1a5" providerId="LiveId" clId="{93C0EED7-A582-43E2-846B-0E16B941F593}" dt="2020-09-15T05:45:03.081" v="2376" actId="47"/>
        <pc:sldMkLst>
          <pc:docMk/>
          <pc:sldMk cId="0" sldId="292"/>
        </pc:sldMkLst>
      </pc:sldChg>
      <pc:sldChg chg="add del modTransition">
        <pc:chgData name="Snigdha Pandit" userId="ca6c1649cc5bc1a5" providerId="LiveId" clId="{93C0EED7-A582-43E2-846B-0E16B941F593}" dt="2020-09-15T05:45:03.536" v="2377" actId="47"/>
        <pc:sldMkLst>
          <pc:docMk/>
          <pc:sldMk cId="0" sldId="293"/>
        </pc:sldMkLst>
      </pc:sldChg>
      <pc:sldChg chg="add del modTransition">
        <pc:chgData name="Snigdha Pandit" userId="ca6c1649cc5bc1a5" providerId="LiveId" clId="{93C0EED7-A582-43E2-846B-0E16B941F593}" dt="2020-09-15T05:45:03.913" v="2378" actId="47"/>
        <pc:sldMkLst>
          <pc:docMk/>
          <pc:sldMk cId="0" sldId="294"/>
        </pc:sldMkLst>
      </pc:sldChg>
      <pc:sldChg chg="add del modTransition">
        <pc:chgData name="Snigdha Pandit" userId="ca6c1649cc5bc1a5" providerId="LiveId" clId="{93C0EED7-A582-43E2-846B-0E16B941F593}" dt="2020-09-15T05:45:04.223" v="2379" actId="47"/>
        <pc:sldMkLst>
          <pc:docMk/>
          <pc:sldMk cId="0" sldId="295"/>
        </pc:sldMkLst>
      </pc:sldChg>
      <pc:sldChg chg="add del modTransition">
        <pc:chgData name="Snigdha Pandit" userId="ca6c1649cc5bc1a5" providerId="LiveId" clId="{93C0EED7-A582-43E2-846B-0E16B941F593}" dt="2020-09-15T05:45:04.556" v="2380" actId="47"/>
        <pc:sldMkLst>
          <pc:docMk/>
          <pc:sldMk cId="0" sldId="296"/>
        </pc:sldMkLst>
      </pc:sldChg>
      <pc:sldChg chg="add del modTransition">
        <pc:chgData name="Snigdha Pandit" userId="ca6c1649cc5bc1a5" providerId="LiveId" clId="{93C0EED7-A582-43E2-846B-0E16B941F593}" dt="2020-09-15T05:45:04.837" v="2381" actId="47"/>
        <pc:sldMkLst>
          <pc:docMk/>
          <pc:sldMk cId="0" sldId="297"/>
        </pc:sldMkLst>
      </pc:sldChg>
      <pc:sldChg chg="addSp delSp modSp add mod modTransition modAnim">
        <pc:chgData name="Snigdha Pandit" userId="ca6c1649cc5bc1a5" providerId="LiveId" clId="{93C0EED7-A582-43E2-846B-0E16B941F593}" dt="2020-09-15T08:04:43.148" v="3145"/>
        <pc:sldMkLst>
          <pc:docMk/>
          <pc:sldMk cId="3727737389" sldId="298"/>
        </pc:sldMkLst>
        <pc:spChg chg="add del mod">
          <ac:chgData name="Snigdha Pandit" userId="ca6c1649cc5bc1a5" providerId="LiveId" clId="{93C0EED7-A582-43E2-846B-0E16B941F593}" dt="2020-09-14T11:22:51.823" v="1146"/>
          <ac:spMkLst>
            <pc:docMk/>
            <pc:sldMk cId="3727737389" sldId="298"/>
            <ac:spMk id="9" creationId="{290CE00E-A134-46D4-94B9-75C9AD2C8B8C}"/>
          </ac:spMkLst>
        </pc:spChg>
        <pc:spChg chg="mod">
          <ac:chgData name="Snigdha Pandit" userId="ca6c1649cc5bc1a5" providerId="LiveId" clId="{93C0EED7-A582-43E2-846B-0E16B941F593}" dt="2020-09-14T11:22:06.134" v="1142" actId="207"/>
          <ac:spMkLst>
            <pc:docMk/>
            <pc:sldMk cId="3727737389" sldId="298"/>
            <ac:spMk id="387" creationId="{00000000-0000-0000-0000-000000000000}"/>
          </ac:spMkLst>
        </pc:spChg>
        <pc:graphicFrameChg chg="del">
          <ac:chgData name="Snigdha Pandit" userId="ca6c1649cc5bc1a5" providerId="LiveId" clId="{93C0EED7-A582-43E2-846B-0E16B941F593}" dt="2020-09-14T11:23:31.087" v="1153" actId="21"/>
          <ac:graphicFrameMkLst>
            <pc:docMk/>
            <pc:sldMk cId="3727737389" sldId="298"/>
            <ac:graphicFrameMk id="388" creationId="{00000000-0000-0000-0000-000000000000}"/>
          </ac:graphicFrameMkLst>
        </pc:graphicFrameChg>
        <pc:picChg chg="del">
          <ac:chgData name="Snigdha Pandit" userId="ca6c1649cc5bc1a5" providerId="LiveId" clId="{93C0EED7-A582-43E2-846B-0E16B941F593}" dt="2020-09-14T11:20:53.084" v="1102" actId="478"/>
          <ac:picMkLst>
            <pc:docMk/>
            <pc:sldMk cId="3727737389" sldId="298"/>
            <ac:picMk id="2" creationId="{76C53604-D8C4-4F69-B872-07AB42B524D6}"/>
          </ac:picMkLst>
        </pc:picChg>
        <pc:picChg chg="del">
          <ac:chgData name="Snigdha Pandit" userId="ca6c1649cc5bc1a5" providerId="LiveId" clId="{93C0EED7-A582-43E2-846B-0E16B941F593}" dt="2020-09-14T11:20:55.319" v="1103" actId="478"/>
          <ac:picMkLst>
            <pc:docMk/>
            <pc:sldMk cId="3727737389" sldId="298"/>
            <ac:picMk id="5" creationId="{B61EA6B2-7D16-42A8-80BD-A82F48B62B85}"/>
          </ac:picMkLst>
        </pc:picChg>
        <pc:picChg chg="add mod">
          <ac:chgData name="Snigdha Pandit" userId="ca6c1649cc5bc1a5" providerId="LiveId" clId="{93C0EED7-A582-43E2-846B-0E16B941F593}" dt="2020-09-14T11:23:15.003" v="1151" actId="14100"/>
          <ac:picMkLst>
            <pc:docMk/>
            <pc:sldMk cId="3727737389" sldId="298"/>
            <ac:picMk id="6" creationId="{C642C6E2-60A5-46BB-AAC6-AD94AF1950D1}"/>
          </ac:picMkLst>
        </pc:picChg>
        <pc:picChg chg="add mod">
          <ac:chgData name="Snigdha Pandit" userId="ca6c1649cc5bc1a5" providerId="LiveId" clId="{93C0EED7-A582-43E2-846B-0E16B941F593}" dt="2020-09-14T11:23:44.661" v="1160" actId="14100"/>
          <ac:picMkLst>
            <pc:docMk/>
            <pc:sldMk cId="3727737389" sldId="298"/>
            <ac:picMk id="7" creationId="{B8FBA6B4-94A0-4100-9324-733268477C0D}"/>
          </ac:picMkLst>
        </pc:picChg>
        <pc:picChg chg="del">
          <ac:chgData name="Snigdha Pandit" userId="ca6c1649cc5bc1a5" providerId="LiveId" clId="{93C0EED7-A582-43E2-846B-0E16B941F593}" dt="2020-09-14T11:20:56.591" v="1104" actId="478"/>
          <ac:picMkLst>
            <pc:docMk/>
            <pc:sldMk cId="3727737389" sldId="298"/>
            <ac:picMk id="8" creationId="{37D04834-5F70-47F8-8480-3251E7FD7930}"/>
          </ac:picMkLst>
        </pc:picChg>
        <pc:picChg chg="add mod">
          <ac:chgData name="Snigdha Pandit" userId="ca6c1649cc5bc1a5" providerId="LiveId" clId="{93C0EED7-A582-43E2-846B-0E16B941F593}" dt="2020-09-14T11:24:05.051" v="1162" actId="1076"/>
          <ac:picMkLst>
            <pc:docMk/>
            <pc:sldMk cId="3727737389" sldId="298"/>
            <ac:picMk id="11" creationId="{6F130764-FF63-4AB7-A30B-A284F171BFE1}"/>
          </ac:picMkLst>
        </pc:picChg>
        <pc:cxnChg chg="del mod">
          <ac:chgData name="Snigdha Pandit" userId="ca6c1649cc5bc1a5" providerId="LiveId" clId="{93C0EED7-A582-43E2-846B-0E16B941F593}" dt="2020-09-14T11:20:58.908" v="1105" actId="478"/>
          <ac:cxnSpMkLst>
            <pc:docMk/>
            <pc:sldMk cId="3727737389" sldId="298"/>
            <ac:cxnSpMk id="4" creationId="{7C03D572-C4ED-4F48-B398-322B1488F965}"/>
          </ac:cxnSpMkLst>
        </pc:cxnChg>
        <pc:cxnChg chg="add">
          <ac:chgData name="Snigdha Pandit" userId="ca6c1649cc5bc1a5" providerId="LiveId" clId="{93C0EED7-A582-43E2-846B-0E16B941F593}" dt="2020-09-14T11:24:14.778" v="1163" actId="11529"/>
          <ac:cxnSpMkLst>
            <pc:docMk/>
            <pc:sldMk cId="3727737389" sldId="298"/>
            <ac:cxnSpMk id="15" creationId="{165FEDEF-6234-476B-8E38-85A2FDB1780A}"/>
          </ac:cxnSpMkLst>
        </pc:cxnChg>
      </pc:sldChg>
      <pc:sldChg chg="addSp delSp modSp add mod ord modTransition modAnim">
        <pc:chgData name="Snigdha Pandit" userId="ca6c1649cc5bc1a5" providerId="LiveId" clId="{93C0EED7-A582-43E2-846B-0E16B941F593}" dt="2020-09-15T08:05:16.624" v="3150"/>
        <pc:sldMkLst>
          <pc:docMk/>
          <pc:sldMk cId="3068954958" sldId="299"/>
        </pc:sldMkLst>
        <pc:spChg chg="add mod">
          <ac:chgData name="Snigdha Pandit" userId="ca6c1649cc5bc1a5" providerId="LiveId" clId="{93C0EED7-A582-43E2-846B-0E16B941F593}" dt="2020-09-14T12:45:13.733" v="1442" actId="1076"/>
          <ac:spMkLst>
            <pc:docMk/>
            <pc:sldMk cId="3068954958" sldId="299"/>
            <ac:spMk id="2" creationId="{E5377C57-35DA-4E33-824D-7720448A63DE}"/>
          </ac:spMkLst>
        </pc:spChg>
        <pc:spChg chg="mod">
          <ac:chgData name="Snigdha Pandit" userId="ca6c1649cc5bc1a5" providerId="LiveId" clId="{93C0EED7-A582-43E2-846B-0E16B941F593}" dt="2020-09-14T12:44:21.904" v="1432" actId="1076"/>
          <ac:spMkLst>
            <pc:docMk/>
            <pc:sldMk cId="3068954958" sldId="299"/>
            <ac:spMk id="252" creationId="{00000000-0000-0000-0000-000000000000}"/>
          </ac:spMkLst>
        </pc:spChg>
        <pc:picChg chg="add mod">
          <ac:chgData name="Snigdha Pandit" userId="ca6c1649cc5bc1a5" providerId="LiveId" clId="{93C0EED7-A582-43E2-846B-0E16B941F593}" dt="2020-09-14T12:45:22.047" v="1443" actId="1076"/>
          <ac:picMkLst>
            <pc:docMk/>
            <pc:sldMk cId="3068954958" sldId="299"/>
            <ac:picMk id="3" creationId="{8454C1EF-0C49-47C3-989C-5681B27C80C6}"/>
          </ac:picMkLst>
        </pc:picChg>
        <pc:picChg chg="del">
          <ac:chgData name="Snigdha Pandit" userId="ca6c1649cc5bc1a5" providerId="LiveId" clId="{93C0EED7-A582-43E2-846B-0E16B941F593}" dt="2020-09-14T12:07:43.203" v="1167" actId="478"/>
          <ac:picMkLst>
            <pc:docMk/>
            <pc:sldMk cId="3068954958" sldId="299"/>
            <ac:picMk id="9" creationId="{6D090249-7A23-4A36-B8A1-4034522B2517}"/>
          </ac:picMkLst>
        </pc:picChg>
      </pc:sldChg>
      <pc:sldChg chg="addSp delSp modSp new mod modTransition modAnim">
        <pc:chgData name="Snigdha Pandit" userId="ca6c1649cc5bc1a5" providerId="LiveId" clId="{93C0EED7-A582-43E2-846B-0E16B941F593}" dt="2020-09-15T08:05:35.529" v="3153"/>
        <pc:sldMkLst>
          <pc:docMk/>
          <pc:sldMk cId="2121411841" sldId="300"/>
        </pc:sldMkLst>
        <pc:spChg chg="mod">
          <ac:chgData name="Snigdha Pandit" userId="ca6c1649cc5bc1a5" providerId="LiveId" clId="{93C0EED7-A582-43E2-846B-0E16B941F593}" dt="2020-09-14T12:56:10.389" v="1536" actId="1076"/>
          <ac:spMkLst>
            <pc:docMk/>
            <pc:sldMk cId="2121411841" sldId="300"/>
            <ac:spMk id="2" creationId="{CB7C6326-13DC-4997-B71E-A64D116A222D}"/>
          </ac:spMkLst>
        </pc:spChg>
        <pc:picChg chg="add mod">
          <ac:chgData name="Snigdha Pandit" userId="ca6c1649cc5bc1a5" providerId="LiveId" clId="{93C0EED7-A582-43E2-846B-0E16B941F593}" dt="2020-09-14T12:56:45.845" v="1544" actId="14100"/>
          <ac:picMkLst>
            <pc:docMk/>
            <pc:sldMk cId="2121411841" sldId="300"/>
            <ac:picMk id="4" creationId="{CCB1FFAD-C099-461C-A1A9-098B7FF1C273}"/>
          </ac:picMkLst>
        </pc:picChg>
        <pc:picChg chg="add del">
          <ac:chgData name="Snigdha Pandit" userId="ca6c1649cc5bc1a5" providerId="LiveId" clId="{93C0EED7-A582-43E2-846B-0E16B941F593}" dt="2020-09-14T12:56:26.970" v="1539" actId="478"/>
          <ac:picMkLst>
            <pc:docMk/>
            <pc:sldMk cId="2121411841" sldId="300"/>
            <ac:picMk id="6" creationId="{C49A43E5-228E-479E-9BED-A8BF1FC9FE76}"/>
          </ac:picMkLst>
        </pc:picChg>
      </pc:sldChg>
      <pc:sldChg chg="addSp modSp new mod ord modTransition modAnim">
        <pc:chgData name="Snigdha Pandit" userId="ca6c1649cc5bc1a5" providerId="LiveId" clId="{93C0EED7-A582-43E2-846B-0E16B941F593}" dt="2020-09-15T08:05:58.078" v="3158"/>
        <pc:sldMkLst>
          <pc:docMk/>
          <pc:sldMk cId="193665888" sldId="301"/>
        </pc:sldMkLst>
        <pc:spChg chg="mod">
          <ac:chgData name="Snigdha Pandit" userId="ca6c1649cc5bc1a5" providerId="LiveId" clId="{93C0EED7-A582-43E2-846B-0E16B941F593}" dt="2020-09-14T13:11:28.916" v="1570" actId="20577"/>
          <ac:spMkLst>
            <pc:docMk/>
            <pc:sldMk cId="193665888" sldId="301"/>
            <ac:spMk id="2" creationId="{87B4F300-9F0D-4978-9980-6589F6F5460D}"/>
          </ac:spMkLst>
        </pc:spChg>
        <pc:picChg chg="add mod">
          <ac:chgData name="Snigdha Pandit" userId="ca6c1649cc5bc1a5" providerId="LiveId" clId="{93C0EED7-A582-43E2-846B-0E16B941F593}" dt="2020-09-14T13:13:53.453" v="1572" actId="14100"/>
          <ac:picMkLst>
            <pc:docMk/>
            <pc:sldMk cId="193665888" sldId="301"/>
            <ac:picMk id="4" creationId="{73A58FA1-D110-4D43-A97B-5EE6A613E174}"/>
          </ac:picMkLst>
        </pc:picChg>
        <pc:picChg chg="add mod">
          <ac:chgData name="Snigdha Pandit" userId="ca6c1649cc5bc1a5" providerId="LiveId" clId="{93C0EED7-A582-43E2-846B-0E16B941F593}" dt="2020-09-14T13:14:07.642" v="1575" actId="1076"/>
          <ac:picMkLst>
            <pc:docMk/>
            <pc:sldMk cId="193665888" sldId="301"/>
            <ac:picMk id="6" creationId="{FAB011E2-B97B-4DA9-8022-E408F5835F69}"/>
          </ac:picMkLst>
        </pc:picChg>
        <pc:picChg chg="add mod">
          <ac:chgData name="Snigdha Pandit" userId="ca6c1649cc5bc1a5" providerId="LiveId" clId="{93C0EED7-A582-43E2-846B-0E16B941F593}" dt="2020-09-14T13:14:24.376" v="1578" actId="1076"/>
          <ac:picMkLst>
            <pc:docMk/>
            <pc:sldMk cId="193665888" sldId="301"/>
            <ac:picMk id="8" creationId="{AF65AC50-5865-4059-8B1A-30BA6106D6E5}"/>
          </ac:picMkLst>
        </pc:picChg>
        <pc:cxnChg chg="add">
          <ac:chgData name="Snigdha Pandit" userId="ca6c1649cc5bc1a5" providerId="LiveId" clId="{93C0EED7-A582-43E2-846B-0E16B941F593}" dt="2020-09-14T13:14:33.977" v="1579" actId="11529"/>
          <ac:cxnSpMkLst>
            <pc:docMk/>
            <pc:sldMk cId="193665888" sldId="301"/>
            <ac:cxnSpMk id="10" creationId="{FA0E328D-9E57-4C5F-9FED-6C4719F027A8}"/>
          </ac:cxnSpMkLst>
        </pc:cxnChg>
      </pc:sldChg>
      <pc:sldChg chg="addSp delSp modSp new mod ord modTransition modAnim">
        <pc:chgData name="Snigdha Pandit" userId="ca6c1649cc5bc1a5" providerId="LiveId" clId="{93C0EED7-A582-43E2-846B-0E16B941F593}" dt="2020-09-15T08:06:07.813" v="3160"/>
        <pc:sldMkLst>
          <pc:docMk/>
          <pc:sldMk cId="2499056860" sldId="302"/>
        </pc:sldMkLst>
        <pc:spChg chg="del">
          <ac:chgData name="Snigdha Pandit" userId="ca6c1649cc5bc1a5" providerId="LiveId" clId="{93C0EED7-A582-43E2-846B-0E16B941F593}" dt="2020-09-14T13:15:40.594" v="1585" actId="478"/>
          <ac:spMkLst>
            <pc:docMk/>
            <pc:sldMk cId="2499056860" sldId="302"/>
            <ac:spMk id="2" creationId="{F679A74D-6B1A-40BB-86C3-568CC4C082DD}"/>
          </ac:spMkLst>
        </pc:spChg>
        <pc:spChg chg="del">
          <ac:chgData name="Snigdha Pandit" userId="ca6c1649cc5bc1a5" providerId="LiveId" clId="{93C0EED7-A582-43E2-846B-0E16B941F593}" dt="2020-09-14T13:15:41.049" v="1586" actId="478"/>
          <ac:spMkLst>
            <pc:docMk/>
            <pc:sldMk cId="2499056860" sldId="302"/>
            <ac:spMk id="3" creationId="{F8C75BA6-9010-477C-B420-FFE86939CE2A}"/>
          </ac:spMkLst>
        </pc:spChg>
        <pc:spChg chg="del">
          <ac:chgData name="Snigdha Pandit" userId="ca6c1649cc5bc1a5" providerId="LiveId" clId="{93C0EED7-A582-43E2-846B-0E16B941F593}" dt="2020-09-14T13:15:41.383" v="1587" actId="478"/>
          <ac:spMkLst>
            <pc:docMk/>
            <pc:sldMk cId="2499056860" sldId="302"/>
            <ac:spMk id="4" creationId="{80F9E46F-8449-4611-8EC2-6E055EB8D899}"/>
          </ac:spMkLst>
        </pc:spChg>
        <pc:spChg chg="del mod">
          <ac:chgData name="Snigdha Pandit" userId="ca6c1649cc5bc1a5" providerId="LiveId" clId="{93C0EED7-A582-43E2-846B-0E16B941F593}" dt="2020-09-14T13:15:41.657" v="1588" actId="478"/>
          <ac:spMkLst>
            <pc:docMk/>
            <pc:sldMk cId="2499056860" sldId="302"/>
            <ac:spMk id="5" creationId="{CE5C2A98-E7D3-4027-9F90-81553E22627A}"/>
          </ac:spMkLst>
        </pc:spChg>
        <pc:spChg chg="del">
          <ac:chgData name="Snigdha Pandit" userId="ca6c1649cc5bc1a5" providerId="LiveId" clId="{93C0EED7-A582-43E2-846B-0E16B941F593}" dt="2020-09-14T13:15:39.475" v="1584" actId="478"/>
          <ac:spMkLst>
            <pc:docMk/>
            <pc:sldMk cId="2499056860" sldId="302"/>
            <ac:spMk id="6" creationId="{261AE45E-75DC-4AB0-AAF9-113EEBED0703}"/>
          </ac:spMkLst>
        </pc:spChg>
        <pc:spChg chg="del">
          <ac:chgData name="Snigdha Pandit" userId="ca6c1649cc5bc1a5" providerId="LiveId" clId="{93C0EED7-A582-43E2-846B-0E16B941F593}" dt="2020-09-14T13:15:41.932" v="1589" actId="478"/>
          <ac:spMkLst>
            <pc:docMk/>
            <pc:sldMk cId="2499056860" sldId="302"/>
            <ac:spMk id="7" creationId="{7A76456B-F9B7-4006-82B0-D6D23AD9B219}"/>
          </ac:spMkLst>
        </pc:spChg>
        <pc:spChg chg="del">
          <ac:chgData name="Snigdha Pandit" userId="ca6c1649cc5bc1a5" providerId="LiveId" clId="{93C0EED7-A582-43E2-846B-0E16B941F593}" dt="2020-09-14T13:15:42.197" v="1590" actId="478"/>
          <ac:spMkLst>
            <pc:docMk/>
            <pc:sldMk cId="2499056860" sldId="302"/>
            <ac:spMk id="8" creationId="{70782DBD-7A47-48CE-8C82-CEEA32AE4AFE}"/>
          </ac:spMkLst>
        </pc:spChg>
        <pc:spChg chg="add del mod">
          <ac:chgData name="Snigdha Pandit" userId="ca6c1649cc5bc1a5" providerId="LiveId" clId="{93C0EED7-A582-43E2-846B-0E16B941F593}" dt="2020-09-14T13:16:14.406" v="1598" actId="478"/>
          <ac:spMkLst>
            <pc:docMk/>
            <pc:sldMk cId="2499056860" sldId="302"/>
            <ac:spMk id="10" creationId="{1E8D1C1F-CA1C-4787-B3BE-9BE43092CF54}"/>
          </ac:spMkLst>
        </pc:spChg>
        <pc:spChg chg="add mod">
          <ac:chgData name="Snigdha Pandit" userId="ca6c1649cc5bc1a5" providerId="LiveId" clId="{93C0EED7-A582-43E2-846B-0E16B941F593}" dt="2020-09-14T13:17:58.611" v="1626" actId="113"/>
          <ac:spMkLst>
            <pc:docMk/>
            <pc:sldMk cId="2499056860" sldId="302"/>
            <ac:spMk id="12" creationId="{47B27C05-958B-4044-9F33-91C713A126B3}"/>
          </ac:spMkLst>
        </pc:spChg>
        <pc:spChg chg="add del mod">
          <ac:chgData name="Snigdha Pandit" userId="ca6c1649cc5bc1a5" providerId="LiveId" clId="{93C0EED7-A582-43E2-846B-0E16B941F593}" dt="2020-09-14T13:17:59.959" v="1628"/>
          <ac:spMkLst>
            <pc:docMk/>
            <pc:sldMk cId="2499056860" sldId="302"/>
            <ac:spMk id="14" creationId="{C96E7F64-A837-44C0-B651-971E8F43A373}"/>
          </ac:spMkLst>
        </pc:spChg>
        <pc:picChg chg="add mod">
          <ac:chgData name="Snigdha Pandit" userId="ca6c1649cc5bc1a5" providerId="LiveId" clId="{93C0EED7-A582-43E2-846B-0E16B941F593}" dt="2020-09-14T13:18:27.756" v="1631" actId="1076"/>
          <ac:picMkLst>
            <pc:docMk/>
            <pc:sldMk cId="2499056860" sldId="302"/>
            <ac:picMk id="16" creationId="{FECB9E65-C01F-49CA-AC2B-8F7C2FCFC762}"/>
          </ac:picMkLst>
        </pc:picChg>
      </pc:sldChg>
      <pc:sldChg chg="new del ord">
        <pc:chgData name="Snigdha Pandit" userId="ca6c1649cc5bc1a5" providerId="LiveId" clId="{93C0EED7-A582-43E2-846B-0E16B941F593}" dt="2020-09-14T14:10:14.489" v="1766" actId="47"/>
        <pc:sldMkLst>
          <pc:docMk/>
          <pc:sldMk cId="1866219413" sldId="303"/>
        </pc:sldMkLst>
      </pc:sldChg>
      <pc:sldChg chg="addSp delSp modSp add mod modTransition modAnim">
        <pc:chgData name="Snigdha Pandit" userId="ca6c1649cc5bc1a5" providerId="LiveId" clId="{93C0EED7-A582-43E2-846B-0E16B941F593}" dt="2020-09-15T08:07:15.962" v="3168"/>
        <pc:sldMkLst>
          <pc:docMk/>
          <pc:sldMk cId="2060571973" sldId="303"/>
        </pc:sldMkLst>
        <pc:spChg chg="mod">
          <ac:chgData name="Snigdha Pandit" userId="ca6c1649cc5bc1a5" providerId="LiveId" clId="{93C0EED7-A582-43E2-846B-0E16B941F593}" dt="2020-09-15T08:06:50.800" v="3166" actId="20577"/>
          <ac:spMkLst>
            <pc:docMk/>
            <pc:sldMk cId="2060571973" sldId="303"/>
            <ac:spMk id="19" creationId="{39307AC2-D83D-4170-B1D2-08044FD9551F}"/>
          </ac:spMkLst>
        </pc:spChg>
        <pc:picChg chg="add mod">
          <ac:chgData name="Snigdha Pandit" userId="ca6c1649cc5bc1a5" providerId="LiveId" clId="{93C0EED7-A582-43E2-846B-0E16B941F593}" dt="2020-09-14T14:12:07.572" v="1816" actId="14100"/>
          <ac:picMkLst>
            <pc:docMk/>
            <pc:sldMk cId="2060571973" sldId="303"/>
            <ac:picMk id="6" creationId="{5C6728ED-E3E8-4F40-B353-67E0455F72BE}"/>
          </ac:picMkLst>
        </pc:picChg>
        <pc:picChg chg="del">
          <ac:chgData name="Snigdha Pandit" userId="ca6c1649cc5bc1a5" providerId="LiveId" clId="{93C0EED7-A582-43E2-846B-0E16B941F593}" dt="2020-09-14T14:10:21.204" v="1768" actId="478"/>
          <ac:picMkLst>
            <pc:docMk/>
            <pc:sldMk cId="2060571973" sldId="303"/>
            <ac:picMk id="20" creationId="{B93D897C-3628-45E0-92B4-0DF5F0FF7276}"/>
          </ac:picMkLst>
        </pc:picChg>
      </pc:sldChg>
      <pc:sldChg chg="new add del">
        <pc:chgData name="Snigdha Pandit" userId="ca6c1649cc5bc1a5" providerId="LiveId" clId="{93C0EED7-A582-43E2-846B-0E16B941F593}" dt="2020-09-14T13:19:17.320" v="1637" actId="680"/>
        <pc:sldMkLst>
          <pc:docMk/>
          <pc:sldMk cId="3179811065" sldId="303"/>
        </pc:sldMkLst>
      </pc:sldChg>
      <pc:sldChg chg="delSp modSp new add del mod ord modTransition">
        <pc:chgData name="Snigdha Pandit" userId="ca6c1649cc5bc1a5" providerId="LiveId" clId="{93C0EED7-A582-43E2-846B-0E16B941F593}" dt="2020-09-15T05:45:08.274" v="2384" actId="47"/>
        <pc:sldMkLst>
          <pc:docMk/>
          <pc:sldMk cId="2134670349" sldId="304"/>
        </pc:sldMkLst>
        <pc:spChg chg="mod">
          <ac:chgData name="Snigdha Pandit" userId="ca6c1649cc5bc1a5" providerId="LiveId" clId="{93C0EED7-A582-43E2-846B-0E16B941F593}" dt="2020-09-15T05:44:35.311" v="2363" actId="1076"/>
          <ac:spMkLst>
            <pc:docMk/>
            <pc:sldMk cId="2134670349" sldId="304"/>
            <ac:spMk id="2" creationId="{7A1DF686-7C3B-45E8-A138-43463829F064}"/>
          </ac:spMkLst>
        </pc:spChg>
        <pc:spChg chg="del">
          <ac:chgData name="Snigdha Pandit" userId="ca6c1649cc5bc1a5" providerId="LiveId" clId="{93C0EED7-A582-43E2-846B-0E16B941F593}" dt="2020-09-15T05:43:44.292" v="2357" actId="478"/>
          <ac:spMkLst>
            <pc:docMk/>
            <pc:sldMk cId="2134670349" sldId="304"/>
            <ac:spMk id="3" creationId="{8142E25F-3EBA-4327-8C34-3A43EC1E218F}"/>
          </ac:spMkLst>
        </pc:spChg>
      </pc:sldChg>
      <pc:sldChg chg="addSp modSp new mod ord modTransition modAnim">
        <pc:chgData name="Snigdha Pandit" userId="ca6c1649cc5bc1a5" providerId="LiveId" clId="{93C0EED7-A582-43E2-846B-0E16B941F593}" dt="2020-09-15T08:07:37.342" v="3171"/>
        <pc:sldMkLst>
          <pc:docMk/>
          <pc:sldMk cId="821005154" sldId="305"/>
        </pc:sldMkLst>
        <pc:spChg chg="mod">
          <ac:chgData name="Snigdha Pandit" userId="ca6c1649cc5bc1a5" providerId="LiveId" clId="{93C0EED7-A582-43E2-846B-0E16B941F593}" dt="2020-09-14T14:27:28.135" v="2102" actId="20577"/>
          <ac:spMkLst>
            <pc:docMk/>
            <pc:sldMk cId="821005154" sldId="305"/>
            <ac:spMk id="2" creationId="{9914E2A8-A4BE-4859-899C-6351A92FDB54}"/>
          </ac:spMkLst>
        </pc:spChg>
        <pc:spChg chg="add mod">
          <ac:chgData name="Snigdha Pandit" userId="ca6c1649cc5bc1a5" providerId="LiveId" clId="{93C0EED7-A582-43E2-846B-0E16B941F593}" dt="2020-09-14T15:00:52.725" v="2282" actId="20577"/>
          <ac:spMkLst>
            <pc:docMk/>
            <pc:sldMk cId="821005154" sldId="305"/>
            <ac:spMk id="3" creationId="{418E4B45-5D4D-418F-A8D3-BE20F8301083}"/>
          </ac:spMkLst>
        </pc:spChg>
      </pc:sldChg>
      <pc:sldMasterChg chg="modTransition addSldLayout delSldLayout modSldLayout">
        <pc:chgData name="Snigdha Pandit" userId="ca6c1649cc5bc1a5" providerId="LiveId" clId="{93C0EED7-A582-43E2-846B-0E16B941F593}" dt="2020-09-15T05:45:05.131" v="2382" actId="47"/>
        <pc:sldMasterMkLst>
          <pc:docMk/>
          <pc:sldMasterMk cId="0" sldId="2147483673"/>
        </pc:sldMasterMkLst>
        <pc:sldLayoutChg chg="modTransition">
          <pc:chgData name="Snigdha Pandit" userId="ca6c1649cc5bc1a5" providerId="LiveId" clId="{93C0EED7-A582-43E2-846B-0E16B941F593}" dt="2020-09-14T15:06:23.889" v="2285"/>
          <pc:sldLayoutMkLst>
            <pc:docMk/>
            <pc:sldMasterMk cId="0" sldId="2147483673"/>
            <pc:sldLayoutMk cId="0" sldId="2147483648"/>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49"/>
          </pc:sldLayoutMkLst>
        </pc:sldLayoutChg>
        <pc:sldLayoutChg chg="add del modTransition">
          <pc:chgData name="Snigdha Pandit" userId="ca6c1649cc5bc1a5" providerId="LiveId" clId="{93C0EED7-A582-43E2-846B-0E16B941F593}" dt="2020-09-15T05:44:55.956" v="2364" actId="47"/>
          <pc:sldLayoutMkLst>
            <pc:docMk/>
            <pc:sldMasterMk cId="0" sldId="2147483673"/>
            <pc:sldLayoutMk cId="0" sldId="2147483650"/>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51"/>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52"/>
          </pc:sldLayoutMkLst>
        </pc:sldLayoutChg>
        <pc:sldLayoutChg chg="add del modTransition">
          <pc:chgData name="Snigdha Pandit" userId="ca6c1649cc5bc1a5" providerId="LiveId" clId="{93C0EED7-A582-43E2-846B-0E16B941F593}" dt="2020-09-15T05:45:05.131" v="2382" actId="47"/>
          <pc:sldLayoutMkLst>
            <pc:docMk/>
            <pc:sldMasterMk cId="0" sldId="2147483673"/>
            <pc:sldLayoutMk cId="0" sldId="2147483653"/>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54"/>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55"/>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56"/>
          </pc:sldLayoutMkLst>
        </pc:sldLayoutChg>
        <pc:sldLayoutChg chg="add del">
          <pc:chgData name="Snigdha Pandit" userId="ca6c1649cc5bc1a5" providerId="LiveId" clId="{93C0EED7-A582-43E2-846B-0E16B941F593}" dt="2020-09-14T14:18:06.177" v="1817" actId="47"/>
          <pc:sldLayoutMkLst>
            <pc:docMk/>
            <pc:sldMasterMk cId="0" sldId="2147483673"/>
            <pc:sldLayoutMk cId="0" sldId="2147483657"/>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58"/>
          </pc:sldLayoutMkLst>
        </pc:sldLayoutChg>
        <pc:sldLayoutChg chg="del">
          <pc:chgData name="Snigdha Pandit" userId="ca6c1649cc5bc1a5" providerId="LiveId" clId="{93C0EED7-A582-43E2-846B-0E16B941F593}" dt="2020-09-14T14:18:08.639" v="1818" actId="47"/>
          <pc:sldLayoutMkLst>
            <pc:docMk/>
            <pc:sldMasterMk cId="0" sldId="2147483673"/>
            <pc:sldLayoutMk cId="0" sldId="2147483659"/>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60"/>
          </pc:sldLayoutMkLst>
        </pc:sldLayoutChg>
        <pc:sldLayoutChg chg="del">
          <pc:chgData name="Snigdha Pandit" userId="ca6c1649cc5bc1a5" providerId="LiveId" clId="{93C0EED7-A582-43E2-846B-0E16B941F593}" dt="2020-09-14T14:18:09.332" v="1819" actId="47"/>
          <pc:sldLayoutMkLst>
            <pc:docMk/>
            <pc:sldMasterMk cId="0" sldId="2147483673"/>
            <pc:sldLayoutMk cId="0" sldId="2147483661"/>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62"/>
          </pc:sldLayoutMkLst>
        </pc:sldLayoutChg>
        <pc:sldLayoutChg chg="del">
          <pc:chgData name="Snigdha Pandit" userId="ca6c1649cc5bc1a5" providerId="LiveId" clId="{93C0EED7-A582-43E2-846B-0E16B941F593}" dt="2020-09-14T14:18:09.863" v="1820" actId="47"/>
          <pc:sldLayoutMkLst>
            <pc:docMk/>
            <pc:sldMasterMk cId="0" sldId="2147483673"/>
            <pc:sldLayoutMk cId="0" sldId="2147483663"/>
          </pc:sldLayoutMkLst>
        </pc:sldLayoutChg>
        <pc:sldLayoutChg chg="del">
          <pc:chgData name="Snigdha Pandit" userId="ca6c1649cc5bc1a5" providerId="LiveId" clId="{93C0EED7-A582-43E2-846B-0E16B941F593}" dt="2020-09-14T14:18:10.323" v="1821" actId="47"/>
          <pc:sldLayoutMkLst>
            <pc:docMk/>
            <pc:sldMasterMk cId="0" sldId="2147483673"/>
            <pc:sldLayoutMk cId="0" sldId="2147483664"/>
          </pc:sldLayoutMkLst>
        </pc:sldLayoutChg>
        <pc:sldLayoutChg chg="del">
          <pc:chgData name="Snigdha Pandit" userId="ca6c1649cc5bc1a5" providerId="LiveId" clId="{93C0EED7-A582-43E2-846B-0E16B941F593}" dt="2020-09-14T14:18:10.787" v="1822" actId="47"/>
          <pc:sldLayoutMkLst>
            <pc:docMk/>
            <pc:sldMasterMk cId="0" sldId="2147483673"/>
            <pc:sldLayoutMk cId="0" sldId="2147483665"/>
          </pc:sldLayoutMkLst>
        </pc:sldLayoutChg>
        <pc:sldLayoutChg chg="del">
          <pc:chgData name="Snigdha Pandit" userId="ca6c1649cc5bc1a5" providerId="LiveId" clId="{93C0EED7-A582-43E2-846B-0E16B941F593}" dt="2020-09-14T14:18:11.286" v="1823" actId="47"/>
          <pc:sldLayoutMkLst>
            <pc:docMk/>
            <pc:sldMasterMk cId="0" sldId="2147483673"/>
            <pc:sldLayoutMk cId="0" sldId="2147483666"/>
          </pc:sldLayoutMkLst>
        </pc:sldLayoutChg>
        <pc:sldLayoutChg chg="del">
          <pc:chgData name="Snigdha Pandit" userId="ca6c1649cc5bc1a5" providerId="LiveId" clId="{93C0EED7-A582-43E2-846B-0E16B941F593}" dt="2020-09-14T14:18:11.762" v="1824" actId="47"/>
          <pc:sldLayoutMkLst>
            <pc:docMk/>
            <pc:sldMasterMk cId="0" sldId="2147483673"/>
            <pc:sldLayoutMk cId="0" sldId="2147483667"/>
          </pc:sldLayoutMkLst>
        </pc:sldLayoutChg>
        <pc:sldLayoutChg chg="del">
          <pc:chgData name="Snigdha Pandit" userId="ca6c1649cc5bc1a5" providerId="LiveId" clId="{93C0EED7-A582-43E2-846B-0E16B941F593}" dt="2020-09-14T14:18:12.448" v="1825" actId="47"/>
          <pc:sldLayoutMkLst>
            <pc:docMk/>
            <pc:sldMasterMk cId="0" sldId="2147483673"/>
            <pc:sldLayoutMk cId="0" sldId="2147483668"/>
          </pc:sldLayoutMkLst>
        </pc:sldLayoutChg>
        <pc:sldLayoutChg chg="del">
          <pc:chgData name="Snigdha Pandit" userId="ca6c1649cc5bc1a5" providerId="LiveId" clId="{93C0EED7-A582-43E2-846B-0E16B941F593}" dt="2020-09-14T14:18:12.622" v="1826" actId="47"/>
          <pc:sldLayoutMkLst>
            <pc:docMk/>
            <pc:sldMasterMk cId="0" sldId="2147483673"/>
            <pc:sldLayoutMk cId="0" sldId="2147483669"/>
          </pc:sldLayoutMkLst>
        </pc:sldLayoutChg>
        <pc:sldLayoutChg chg="add del modTransition">
          <pc:chgData name="Snigdha Pandit" userId="ca6c1649cc5bc1a5" providerId="LiveId" clId="{93C0EED7-A582-43E2-846B-0E16B941F593}" dt="2020-09-14T15:06:23.889" v="2285"/>
          <pc:sldLayoutMkLst>
            <pc:docMk/>
            <pc:sldMasterMk cId="0" sldId="2147483673"/>
            <pc:sldLayoutMk cId="0" sldId="2147483670"/>
          </pc:sldLayoutMkLst>
        </pc:sldLayoutChg>
        <pc:sldLayoutChg chg="modTransition">
          <pc:chgData name="Snigdha Pandit" userId="ca6c1649cc5bc1a5" providerId="LiveId" clId="{93C0EED7-A582-43E2-846B-0E16B941F593}" dt="2020-09-14T15:06:23.889" v="2285"/>
          <pc:sldLayoutMkLst>
            <pc:docMk/>
            <pc:sldMasterMk cId="0" sldId="2147483673"/>
            <pc:sldLayoutMk cId="0" sldId="2147483671"/>
          </pc:sldLayoutMkLst>
        </pc:sldLayoutChg>
      </pc:sldMasterChg>
      <pc:sldMasterChg chg="add del modTransition addSldLayout delSldLayout modSldLayout">
        <pc:chgData name="Snigdha Pandit" userId="ca6c1649cc5bc1a5" providerId="LiveId" clId="{93C0EED7-A582-43E2-846B-0E16B941F593}" dt="2020-09-15T05:45:04.837" v="2381" actId="47"/>
        <pc:sldMasterMkLst>
          <pc:docMk/>
          <pc:sldMasterMk cId="0" sldId="2147483674"/>
        </pc:sldMasterMkLst>
        <pc:sldLayoutChg chg="add del modTransition">
          <pc:chgData name="Snigdha Pandit" userId="ca6c1649cc5bc1a5" providerId="LiveId" clId="{93C0EED7-A582-43E2-846B-0E16B941F593}" dt="2020-09-15T05:45:04.837" v="2381" actId="47"/>
          <pc:sldLayoutMkLst>
            <pc:docMk/>
            <pc:sldMasterMk cId="0" sldId="2147483674"/>
            <pc:sldLayoutMk cId="0"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371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57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65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60" r:id="rId9"/>
    <p:sldLayoutId id="2147483662" r:id="rId10"/>
    <p:sldLayoutId id="2147483670" r:id="rId11"/>
    <p:sldLayoutId id="214748367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merittrac.com/exam-administratio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merittrac.com/cbt-tes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4572000" y="293445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1800" dirty="0">
                <a:solidFill>
                  <a:schemeClr val="lt2"/>
                </a:solidFill>
              </a:rPr>
              <a:t>Summer Internship Project</a:t>
            </a:r>
          </a:p>
          <a:p>
            <a:pPr marL="0" lvl="0" indent="0" algn="r" rtl="0">
              <a:spcBef>
                <a:spcPts val="0"/>
              </a:spcBef>
              <a:spcAft>
                <a:spcPts val="0"/>
              </a:spcAft>
              <a:buNone/>
            </a:pPr>
            <a:r>
              <a:rPr lang="en-IN" sz="1800"/>
              <a:t>GROUP 10</a:t>
            </a:r>
            <a:endParaRPr sz="1800" dirty="0">
              <a:solidFill>
                <a:schemeClr val="lt2"/>
              </a:solidFill>
            </a:endParaRPr>
          </a:p>
        </p:txBody>
      </p:sp>
      <p:sp>
        <p:nvSpPr>
          <p:cNvPr id="137" name="Google Shape;137;p28"/>
          <p:cNvSpPr txBox="1">
            <a:spLocks noGrp="1"/>
          </p:cNvSpPr>
          <p:nvPr>
            <p:ph type="ctrTitle"/>
          </p:nvPr>
        </p:nvSpPr>
        <p:spPr>
          <a:xfrm>
            <a:off x="2009554" y="1365021"/>
            <a:ext cx="7055218" cy="181097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dirty="0">
                <a:solidFill>
                  <a:schemeClr val="bg2"/>
                </a:solidFill>
              </a:rPr>
              <a:t>REMOTE EXAMINATION CONDUCTION ENGINE</a:t>
            </a:r>
            <a:endParaRPr sz="4000" dirty="0">
              <a:solidFill>
                <a:schemeClr val="dk2"/>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0000" cy="96922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p:cTn id="7" dur="500" fill="hold"/>
                                        <p:tgtEl>
                                          <p:spTgt spid="137"/>
                                        </p:tgtEl>
                                        <p:attrNameLst>
                                          <p:attrName>ppt_w</p:attrName>
                                        </p:attrNameLst>
                                      </p:cBhvr>
                                      <p:tavLst>
                                        <p:tav tm="0">
                                          <p:val>
                                            <p:fltVal val="0"/>
                                          </p:val>
                                        </p:tav>
                                        <p:tav tm="100000">
                                          <p:val>
                                            <p:strVal val="#ppt_w"/>
                                          </p:val>
                                        </p:tav>
                                      </p:tavLst>
                                    </p:anim>
                                    <p:anim calcmode="lin" valueType="num">
                                      <p:cBhvr>
                                        <p:cTn id="8" dur="500" fill="hold"/>
                                        <p:tgtEl>
                                          <p:spTgt spid="137"/>
                                        </p:tgtEl>
                                        <p:attrNameLst>
                                          <p:attrName>ppt_h</p:attrName>
                                        </p:attrNameLst>
                                      </p:cBhvr>
                                      <p:tavLst>
                                        <p:tav tm="0">
                                          <p:val>
                                            <p:fltVal val="0"/>
                                          </p:val>
                                        </p:tav>
                                        <p:tav tm="100000">
                                          <p:val>
                                            <p:strVal val="#ppt_h"/>
                                          </p:val>
                                        </p:tav>
                                      </p:tavLst>
                                    </p:anim>
                                    <p:animEffect transition="in" filter="fade">
                                      <p:cBhvr>
                                        <p:cTn id="9" dur="500"/>
                                        <p:tgtEl>
                                          <p:spTgt spid="1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6">
                                            <p:txEl>
                                              <p:pRg st="0" end="0"/>
                                            </p:txEl>
                                          </p:spTgt>
                                        </p:tgtEl>
                                        <p:attrNameLst>
                                          <p:attrName>style.visibility</p:attrName>
                                        </p:attrNameLst>
                                      </p:cBhvr>
                                      <p:to>
                                        <p:strVal val="visible"/>
                                      </p:to>
                                    </p:set>
                                    <p:anim calcmode="lin" valueType="num">
                                      <p:cBhvr>
                                        <p:cTn id="14" dur="500" fill="hold"/>
                                        <p:tgtEl>
                                          <p:spTgt spid="13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6">
                                            <p:txEl>
                                              <p:pRg st="1" end="1"/>
                                            </p:txEl>
                                          </p:spTgt>
                                        </p:tgtEl>
                                        <p:attrNameLst>
                                          <p:attrName>style.visibility</p:attrName>
                                        </p:attrNameLst>
                                      </p:cBhvr>
                                      <p:to>
                                        <p:strVal val="visible"/>
                                      </p:to>
                                    </p:set>
                                    <p:anim calcmode="lin" valueType="num">
                                      <p:cBhvr>
                                        <p:cTn id="21" dur="500" fill="hold"/>
                                        <p:tgtEl>
                                          <p:spTgt spid="13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13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1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ctrTitle"/>
          </p:nvPr>
        </p:nvSpPr>
        <p:spPr>
          <a:xfrm>
            <a:off x="0" y="374114"/>
            <a:ext cx="3836483" cy="572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1. The Login Page:</a:t>
            </a:r>
            <a:endParaRPr dirty="0">
              <a:solidFill>
                <a:schemeClr val="dk2"/>
              </a:solidFill>
            </a:endParaRPr>
          </a:p>
        </p:txBody>
      </p:sp>
      <p:cxnSp>
        <p:nvCxnSpPr>
          <p:cNvPr id="253" name="Google Shape;253;p37"/>
          <p:cNvCxnSpPr>
            <a:cxnSpLocks/>
          </p:cNvCxnSpPr>
          <p:nvPr/>
        </p:nvCxnSpPr>
        <p:spPr>
          <a:xfrm flipH="1" flipV="1">
            <a:off x="8844418" y="0"/>
            <a:ext cx="1" cy="3266216"/>
          </a:xfrm>
          <a:prstGeom prst="straightConnector1">
            <a:avLst/>
          </a:prstGeom>
          <a:noFill/>
          <a:ln w="9525" cap="flat" cmpd="sng">
            <a:solidFill>
              <a:schemeClr val="dk1"/>
            </a:solidFill>
            <a:prstDash val="solid"/>
            <a:round/>
            <a:headEnd type="none" w="med" len="med"/>
            <a:tailEnd type="none" w="med" len="med"/>
          </a:ln>
        </p:spPr>
      </p:cxnSp>
      <p:cxnSp>
        <p:nvCxnSpPr>
          <p:cNvPr id="254" name="Google Shape;254;p37"/>
          <p:cNvCxnSpPr>
            <a:cxnSpLocks/>
          </p:cNvCxnSpPr>
          <p:nvPr/>
        </p:nvCxnSpPr>
        <p:spPr>
          <a:xfrm flipV="1">
            <a:off x="8573966" y="0"/>
            <a:ext cx="0" cy="2254102"/>
          </a:xfrm>
          <a:prstGeom prst="straightConnector1">
            <a:avLst/>
          </a:prstGeom>
          <a:noFill/>
          <a:ln w="9525" cap="flat" cmpd="sng">
            <a:solidFill>
              <a:schemeClr val="dk1"/>
            </a:solidFill>
            <a:prstDash val="solid"/>
            <a:round/>
            <a:headEnd type="none" w="med" len="med"/>
            <a:tailEnd type="none" w="med" len="med"/>
          </a:ln>
        </p:spPr>
      </p:cxnSp>
      <p:pic>
        <p:nvPicPr>
          <p:cNvPr id="9" name="Picture 8">
            <a:extLst>
              <a:ext uri="{FF2B5EF4-FFF2-40B4-BE49-F238E27FC236}">
                <a16:creationId xmlns:a16="http://schemas.microsoft.com/office/drawing/2014/main" id="{6D090249-7A23-4A36-B8A1-4034522B2517}"/>
              </a:ext>
            </a:extLst>
          </p:cNvPr>
          <p:cNvPicPr>
            <a:picLocks noChangeAspect="1"/>
          </p:cNvPicPr>
          <p:nvPr/>
        </p:nvPicPr>
        <p:blipFill>
          <a:blip r:embed="rId3"/>
          <a:stretch>
            <a:fillRect/>
          </a:stretch>
        </p:blipFill>
        <p:spPr>
          <a:xfrm>
            <a:off x="753388" y="1127051"/>
            <a:ext cx="7550127" cy="36984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313660" y="240231"/>
            <a:ext cx="8516679" cy="993146"/>
          </a:xfrm>
          <a:prstGeom prst="rect">
            <a:avLst/>
          </a:prstGeom>
        </p:spPr>
        <p:txBody>
          <a:bodyPr spcFirstLastPara="1" wrap="square" lIns="91425" tIns="91425" rIns="91425" bIns="91425" anchor="t" anchorCtr="0">
            <a:noAutofit/>
          </a:bodyPr>
          <a:lstStyle/>
          <a:p>
            <a:pPr algn="l"/>
            <a:r>
              <a:rPr lang="en-IN" b="0" dirty="0">
                <a:solidFill>
                  <a:schemeClr val="tx2"/>
                </a:solidFill>
                <a:latin typeface="Roboto Condensed Light" panose="020B0604020202020204" charset="0"/>
                <a:ea typeface="Roboto Condensed Light" panose="020B0604020202020204" charset="0"/>
              </a:rPr>
              <a:t>In the Login Page, there are two more options:</a:t>
            </a:r>
            <a:br>
              <a:rPr lang="en-IN" b="0" dirty="0">
                <a:solidFill>
                  <a:schemeClr val="tx2"/>
                </a:solidFill>
                <a:latin typeface="Roboto Condensed Light" panose="020B0604020202020204" charset="0"/>
                <a:ea typeface="Roboto Condensed Light" panose="020B0604020202020204" charset="0"/>
              </a:rPr>
            </a:br>
            <a:r>
              <a:rPr lang="en-IN" sz="1600" b="0" dirty="0">
                <a:solidFill>
                  <a:schemeClr val="tx2"/>
                </a:solidFill>
                <a:latin typeface="Roboto Condensed Light" panose="020B0604020202020204" charset="0"/>
                <a:ea typeface="Roboto Condensed Light" panose="020B0604020202020204" charset="0"/>
              </a:rPr>
              <a:t>1. Sign Up Page: </a:t>
            </a:r>
            <a:r>
              <a:rPr lang="en-US" sz="1600" b="0" dirty="0">
                <a:solidFill>
                  <a:schemeClr val="tx2"/>
                </a:solidFill>
                <a:latin typeface="Roboto Condensed Light" panose="020B0604020202020204" charset="0"/>
                <a:ea typeface="Roboto Condensed Light" panose="020B0604020202020204" charset="0"/>
              </a:rPr>
              <a:t>If you haven’t registered earlier then you can register by creating a new account and then you will be able to give the examination.</a:t>
            </a:r>
            <a:br>
              <a:rPr lang="en-US" dirty="0">
                <a:solidFill>
                  <a:schemeClr val="tx1"/>
                </a:solidFill>
              </a:rPr>
            </a:br>
            <a:endParaRPr b="0" dirty="0">
              <a:solidFill>
                <a:schemeClr val="tx2"/>
              </a:solidFill>
              <a:latin typeface="Roboto Condensed Light" panose="020B0604020202020204" charset="0"/>
              <a:ea typeface="Roboto Condensed Light" panose="020B0604020202020204" charset="0"/>
            </a:endParaRPr>
          </a:p>
        </p:txBody>
      </p:sp>
      <p:graphicFrame>
        <p:nvGraphicFramePr>
          <p:cNvPr id="388" name="Google Shape;388;p42"/>
          <p:cNvGraphicFramePr/>
          <p:nvPr>
            <p:extLst>
              <p:ext uri="{D42A27DB-BD31-4B8C-83A1-F6EECF244321}">
                <p14:modId xmlns:p14="http://schemas.microsoft.com/office/powerpoint/2010/main" val="197587340"/>
              </p:ext>
            </p:extLst>
          </p:nvPr>
        </p:nvGraphicFramePr>
        <p:xfrm>
          <a:off x="3500838" y="1896818"/>
          <a:ext cx="1181250" cy="2793800"/>
        </p:xfrm>
        <a:graphic>
          <a:graphicData uri="http://schemas.openxmlformats.org/drawingml/2006/table">
            <a:tbl>
              <a:tblPr>
                <a:noFill/>
                <a:tableStyleId>{E93CC83C-5E95-4545-8136-BC86A1DCD939}</a:tableStyleId>
              </a:tblPr>
              <a:tblGrid>
                <a:gridCol w="1181250">
                  <a:extLst>
                    <a:ext uri="{9D8B030D-6E8A-4147-A177-3AD203B41FA5}">
                      <a16:colId xmlns:a16="http://schemas.microsoft.com/office/drawing/2014/main" val="20000"/>
                    </a:ext>
                  </a:extLst>
                </a:gridCol>
              </a:tblGrid>
              <a:tr h="698450">
                <a:tc>
                  <a:txBody>
                    <a:bodyPr/>
                    <a:lstStyle/>
                    <a:p>
                      <a:pPr marL="0" lvl="0" indent="0" algn="ctr" rtl="0">
                        <a:spcBef>
                          <a:spcPts val="0"/>
                        </a:spcBef>
                        <a:spcAft>
                          <a:spcPts val="0"/>
                        </a:spcAft>
                        <a:buNone/>
                      </a:pPr>
                      <a:endParaRPr b="1" dirty="0">
                        <a:solidFill>
                          <a:schemeClr val="lt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endParaRPr sz="12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endParaRPr sz="12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endParaRPr sz="1200" b="1" dirty="0">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 name="Picture 1">
            <a:extLst>
              <a:ext uri="{FF2B5EF4-FFF2-40B4-BE49-F238E27FC236}">
                <a16:creationId xmlns:a16="http://schemas.microsoft.com/office/drawing/2014/main" id="{76C53604-D8C4-4F69-B872-07AB42B524D6}"/>
              </a:ext>
            </a:extLst>
          </p:cNvPr>
          <p:cNvPicPr>
            <a:picLocks noChangeAspect="1"/>
          </p:cNvPicPr>
          <p:nvPr/>
        </p:nvPicPr>
        <p:blipFill>
          <a:blip r:embed="rId3"/>
          <a:stretch>
            <a:fillRect/>
          </a:stretch>
        </p:blipFill>
        <p:spPr>
          <a:xfrm>
            <a:off x="313661" y="1375174"/>
            <a:ext cx="2609318" cy="2447679"/>
          </a:xfrm>
          <a:prstGeom prst="rect">
            <a:avLst/>
          </a:prstGeom>
        </p:spPr>
      </p:pic>
      <p:cxnSp>
        <p:nvCxnSpPr>
          <p:cNvPr id="4" name="Straight Arrow Connector 3">
            <a:extLst>
              <a:ext uri="{FF2B5EF4-FFF2-40B4-BE49-F238E27FC236}">
                <a16:creationId xmlns:a16="http://schemas.microsoft.com/office/drawing/2014/main" id="{7C03D572-C4ED-4F48-B398-322B1488F965}"/>
              </a:ext>
            </a:extLst>
          </p:cNvPr>
          <p:cNvCxnSpPr>
            <a:cxnSpLocks/>
            <a:stCxn id="2" idx="3"/>
            <a:endCxn id="8" idx="1"/>
          </p:cNvCxnSpPr>
          <p:nvPr/>
        </p:nvCxnSpPr>
        <p:spPr>
          <a:xfrm>
            <a:off x="2922979" y="2599014"/>
            <a:ext cx="1097749" cy="580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61EA6B2-7D16-42A8-80BD-A82F48B62B8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6275" y="3275893"/>
            <a:ext cx="535943" cy="535943"/>
          </a:xfrm>
          <a:prstGeom prst="rect">
            <a:avLst/>
          </a:prstGeom>
        </p:spPr>
      </p:pic>
      <p:pic>
        <p:nvPicPr>
          <p:cNvPr id="8" name="Picture 7">
            <a:extLst>
              <a:ext uri="{FF2B5EF4-FFF2-40B4-BE49-F238E27FC236}">
                <a16:creationId xmlns:a16="http://schemas.microsoft.com/office/drawing/2014/main" id="{37D04834-5F70-47F8-8480-3251E7FD7930}"/>
              </a:ext>
            </a:extLst>
          </p:cNvPr>
          <p:cNvPicPr>
            <a:picLocks noChangeAspect="1"/>
          </p:cNvPicPr>
          <p:nvPr/>
        </p:nvPicPr>
        <p:blipFill>
          <a:blip r:embed="rId5"/>
          <a:stretch>
            <a:fillRect/>
          </a:stretch>
        </p:blipFill>
        <p:spPr>
          <a:xfrm>
            <a:off x="4020728" y="1668942"/>
            <a:ext cx="4883222" cy="3021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313660" y="240231"/>
            <a:ext cx="8516679" cy="993146"/>
          </a:xfrm>
          <a:prstGeom prst="rect">
            <a:avLst/>
          </a:prstGeom>
        </p:spPr>
        <p:txBody>
          <a:bodyPr spcFirstLastPara="1" wrap="square" lIns="91425" tIns="91425" rIns="91425" bIns="91425" anchor="t" anchorCtr="0">
            <a:noAutofit/>
          </a:bodyPr>
          <a:lstStyle/>
          <a:p>
            <a:pPr algn="l"/>
            <a:br>
              <a:rPr lang="en-IN" sz="1600" b="0" dirty="0">
                <a:solidFill>
                  <a:schemeClr val="tx2"/>
                </a:solidFill>
                <a:latin typeface="Roboto Condensed Light" panose="020B0604020202020204" charset="0"/>
                <a:ea typeface="Roboto Condensed Light" panose="020B0604020202020204" charset="0"/>
              </a:rPr>
            </a:br>
            <a:r>
              <a:rPr lang="en-IN" sz="1600" b="0" dirty="0">
                <a:solidFill>
                  <a:schemeClr val="tx2"/>
                </a:solidFill>
                <a:latin typeface="Roboto Condensed Light" panose="020B0604020202020204" charset="0"/>
                <a:ea typeface="Roboto Condensed Light" panose="020B0604020202020204" charset="0"/>
              </a:rPr>
              <a:t>2. Admin Login Page: </a:t>
            </a:r>
            <a:r>
              <a:rPr lang="en-US" sz="1600" b="0" dirty="0">
                <a:solidFill>
                  <a:schemeClr val="tx2"/>
                </a:solidFill>
                <a:latin typeface="Roboto Condensed Light" panose="020B0604020202020204" charset="0"/>
                <a:ea typeface="Roboto Condensed Light" panose="020B0604020202020204" charset="0"/>
              </a:rPr>
              <a:t>This login is only for the admins to update or delete the information (or to perform any kind of operation) in the database.</a:t>
            </a:r>
            <a:br>
              <a:rPr lang="en-IN" i="1" dirty="0"/>
            </a:br>
            <a:br>
              <a:rPr lang="en-US" dirty="0">
                <a:solidFill>
                  <a:schemeClr val="tx1"/>
                </a:solidFill>
              </a:rPr>
            </a:br>
            <a:endParaRPr b="0" dirty="0">
              <a:solidFill>
                <a:schemeClr val="tx2"/>
              </a:solidFill>
              <a:latin typeface="Roboto Condensed Light" panose="020B0604020202020204" charset="0"/>
              <a:ea typeface="Roboto Condensed Light" panose="020B0604020202020204" charset="0"/>
            </a:endParaRPr>
          </a:p>
        </p:txBody>
      </p:sp>
      <p:pic>
        <p:nvPicPr>
          <p:cNvPr id="6" name="Picture 5">
            <a:extLst>
              <a:ext uri="{FF2B5EF4-FFF2-40B4-BE49-F238E27FC236}">
                <a16:creationId xmlns:a16="http://schemas.microsoft.com/office/drawing/2014/main" id="{C642C6E2-60A5-46BB-AAC6-AD94AF1950D1}"/>
              </a:ext>
            </a:extLst>
          </p:cNvPr>
          <p:cNvPicPr>
            <a:picLocks noChangeAspect="1"/>
          </p:cNvPicPr>
          <p:nvPr/>
        </p:nvPicPr>
        <p:blipFill>
          <a:blip r:embed="rId3"/>
          <a:stretch>
            <a:fillRect/>
          </a:stretch>
        </p:blipFill>
        <p:spPr>
          <a:xfrm>
            <a:off x="126922" y="1282068"/>
            <a:ext cx="2550177" cy="3336482"/>
          </a:xfrm>
          <a:prstGeom prst="rect">
            <a:avLst/>
          </a:prstGeom>
        </p:spPr>
      </p:pic>
      <p:pic>
        <p:nvPicPr>
          <p:cNvPr id="7" name="Picture 6">
            <a:extLst>
              <a:ext uri="{FF2B5EF4-FFF2-40B4-BE49-F238E27FC236}">
                <a16:creationId xmlns:a16="http://schemas.microsoft.com/office/drawing/2014/main" id="{B8FBA6B4-94A0-4100-9324-733268477C0D}"/>
              </a:ext>
            </a:extLst>
          </p:cNvPr>
          <p:cNvPicPr>
            <a:picLocks noChangeAspect="1"/>
          </p:cNvPicPr>
          <p:nvPr/>
        </p:nvPicPr>
        <p:blipFill>
          <a:blip r:embed="rId4"/>
          <a:stretch>
            <a:fillRect/>
          </a:stretch>
        </p:blipFill>
        <p:spPr>
          <a:xfrm>
            <a:off x="3833870" y="1531346"/>
            <a:ext cx="5183208" cy="2889408"/>
          </a:xfrm>
          <a:prstGeom prst="rect">
            <a:avLst/>
          </a:prstGeom>
        </p:spPr>
      </p:pic>
      <p:pic>
        <p:nvPicPr>
          <p:cNvPr id="11" name="Picture 10">
            <a:extLst>
              <a:ext uri="{FF2B5EF4-FFF2-40B4-BE49-F238E27FC236}">
                <a16:creationId xmlns:a16="http://schemas.microsoft.com/office/drawing/2014/main" id="{6F130764-FF63-4AB7-A30B-A284F171BFE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43641" y="3690160"/>
            <a:ext cx="535943" cy="535943"/>
          </a:xfrm>
          <a:prstGeom prst="rect">
            <a:avLst/>
          </a:prstGeom>
        </p:spPr>
      </p:pic>
      <p:cxnSp>
        <p:nvCxnSpPr>
          <p:cNvPr id="15" name="Straight Arrow Connector 14">
            <a:extLst>
              <a:ext uri="{FF2B5EF4-FFF2-40B4-BE49-F238E27FC236}">
                <a16:creationId xmlns:a16="http://schemas.microsoft.com/office/drawing/2014/main" id="{165FEDEF-6234-476B-8E38-85A2FDB1780A}"/>
              </a:ext>
            </a:extLst>
          </p:cNvPr>
          <p:cNvCxnSpPr>
            <a:stCxn id="6" idx="3"/>
            <a:endCxn id="7" idx="1"/>
          </p:cNvCxnSpPr>
          <p:nvPr/>
        </p:nvCxnSpPr>
        <p:spPr>
          <a:xfrm>
            <a:off x="2677099" y="2950309"/>
            <a:ext cx="1156771" cy="2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73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ctrTitle"/>
          </p:nvPr>
        </p:nvSpPr>
        <p:spPr>
          <a:xfrm>
            <a:off x="95155" y="150063"/>
            <a:ext cx="3836483" cy="572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The Instruction Page:</a:t>
            </a:r>
            <a:endParaRPr dirty="0">
              <a:solidFill>
                <a:schemeClr val="dk2"/>
              </a:solidFill>
            </a:endParaRPr>
          </a:p>
        </p:txBody>
      </p:sp>
      <p:cxnSp>
        <p:nvCxnSpPr>
          <p:cNvPr id="253" name="Google Shape;253;p37"/>
          <p:cNvCxnSpPr>
            <a:cxnSpLocks/>
          </p:cNvCxnSpPr>
          <p:nvPr/>
        </p:nvCxnSpPr>
        <p:spPr>
          <a:xfrm flipH="1" flipV="1">
            <a:off x="8844418" y="0"/>
            <a:ext cx="1" cy="3266216"/>
          </a:xfrm>
          <a:prstGeom prst="straightConnector1">
            <a:avLst/>
          </a:prstGeom>
          <a:noFill/>
          <a:ln w="9525" cap="flat" cmpd="sng">
            <a:solidFill>
              <a:schemeClr val="dk1"/>
            </a:solidFill>
            <a:prstDash val="solid"/>
            <a:round/>
            <a:headEnd type="none" w="med" len="med"/>
            <a:tailEnd type="none" w="med" len="med"/>
          </a:ln>
        </p:spPr>
      </p:cxnSp>
      <p:cxnSp>
        <p:nvCxnSpPr>
          <p:cNvPr id="254" name="Google Shape;254;p37"/>
          <p:cNvCxnSpPr>
            <a:cxnSpLocks/>
          </p:cNvCxnSpPr>
          <p:nvPr/>
        </p:nvCxnSpPr>
        <p:spPr>
          <a:xfrm flipV="1">
            <a:off x="8573966" y="0"/>
            <a:ext cx="0" cy="2254102"/>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E5377C57-35DA-4E33-824D-7720448A63DE}"/>
              </a:ext>
            </a:extLst>
          </p:cNvPr>
          <p:cNvSpPr txBox="1"/>
          <p:nvPr/>
        </p:nvSpPr>
        <p:spPr>
          <a:xfrm>
            <a:off x="462533" y="612401"/>
            <a:ext cx="7976208" cy="830997"/>
          </a:xfrm>
          <a:prstGeom prst="rect">
            <a:avLst/>
          </a:prstGeom>
          <a:noFill/>
        </p:spPr>
        <p:txBody>
          <a:bodyPr wrap="square" rtlCol="0">
            <a:spAutoFit/>
          </a:bodyPr>
          <a:lstStyle/>
          <a:p>
            <a:r>
              <a:rPr lang="en-IN" sz="1600" dirty="0">
                <a:solidFill>
                  <a:schemeClr val="tx2"/>
                </a:solidFill>
                <a:latin typeface="Roboto Condensed Light" panose="020B0604020202020204" charset="0"/>
                <a:ea typeface="Roboto Condensed Light" panose="020B0604020202020204" charset="0"/>
              </a:rPr>
              <a:t>After logging in, the examinee will be directed to the Instruction page where they will be notified about the exam details and will have the option to select the language and subject they want to begin the exam from. </a:t>
            </a:r>
          </a:p>
        </p:txBody>
      </p:sp>
      <p:pic>
        <p:nvPicPr>
          <p:cNvPr id="3" name="Picture 2">
            <a:extLst>
              <a:ext uri="{FF2B5EF4-FFF2-40B4-BE49-F238E27FC236}">
                <a16:creationId xmlns:a16="http://schemas.microsoft.com/office/drawing/2014/main" id="{8454C1EF-0C49-47C3-989C-5681B27C80C6}"/>
              </a:ext>
            </a:extLst>
          </p:cNvPr>
          <p:cNvPicPr>
            <a:picLocks noChangeAspect="1"/>
          </p:cNvPicPr>
          <p:nvPr/>
        </p:nvPicPr>
        <p:blipFill>
          <a:blip r:embed="rId3"/>
          <a:stretch>
            <a:fillRect/>
          </a:stretch>
        </p:blipFill>
        <p:spPr>
          <a:xfrm>
            <a:off x="797130" y="1591746"/>
            <a:ext cx="7506385" cy="3348940"/>
          </a:xfrm>
          <a:prstGeom prst="rect">
            <a:avLst/>
          </a:prstGeom>
        </p:spPr>
      </p:pic>
    </p:spTree>
    <p:extLst>
      <p:ext uri="{BB962C8B-B14F-4D97-AF65-F5344CB8AC3E}">
        <p14:creationId xmlns:p14="http://schemas.microsoft.com/office/powerpoint/2010/main" val="306895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4" name="Picture 3">
            <a:extLst>
              <a:ext uri="{FF2B5EF4-FFF2-40B4-BE49-F238E27FC236}">
                <a16:creationId xmlns:a16="http://schemas.microsoft.com/office/drawing/2014/main" id="{796DFEC3-325A-43D8-BFEA-CE6777ADE616}"/>
              </a:ext>
            </a:extLst>
          </p:cNvPr>
          <p:cNvPicPr>
            <a:picLocks noChangeAspect="1"/>
          </p:cNvPicPr>
          <p:nvPr/>
        </p:nvPicPr>
        <p:blipFill>
          <a:blip r:embed="rId3"/>
          <a:stretch>
            <a:fillRect/>
          </a:stretch>
        </p:blipFill>
        <p:spPr>
          <a:xfrm>
            <a:off x="557882" y="833286"/>
            <a:ext cx="8028235" cy="34769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6326-13DC-4997-B71E-A64D116A222D}"/>
              </a:ext>
            </a:extLst>
          </p:cNvPr>
          <p:cNvSpPr>
            <a:spLocks noGrp="1"/>
          </p:cNvSpPr>
          <p:nvPr>
            <p:ph type="ctrTitle"/>
          </p:nvPr>
        </p:nvSpPr>
        <p:spPr>
          <a:xfrm>
            <a:off x="359335" y="172097"/>
            <a:ext cx="5214300" cy="540285"/>
          </a:xfrm>
        </p:spPr>
        <p:txBody>
          <a:bodyPr/>
          <a:lstStyle/>
          <a:p>
            <a:pPr algn="l"/>
            <a:r>
              <a:rPr lang="en-US" b="1" dirty="0"/>
              <a:t>Main Examination Page</a:t>
            </a:r>
            <a:r>
              <a:rPr lang="en-US" b="0" dirty="0"/>
              <a:t>:</a:t>
            </a:r>
            <a:br>
              <a:rPr lang="en-US" b="0" dirty="0"/>
            </a:br>
            <a:endParaRPr lang="en-IN" dirty="0"/>
          </a:p>
        </p:txBody>
      </p:sp>
      <p:pic>
        <p:nvPicPr>
          <p:cNvPr id="3" name="Picture 2"/>
          <p:cNvPicPr>
            <a:picLocks noChangeAspect="1"/>
          </p:cNvPicPr>
          <p:nvPr/>
        </p:nvPicPr>
        <p:blipFill>
          <a:blip r:embed="rId2"/>
          <a:stretch>
            <a:fillRect/>
          </a:stretch>
        </p:blipFill>
        <p:spPr>
          <a:xfrm>
            <a:off x="271605" y="712382"/>
            <a:ext cx="8655112" cy="4267024"/>
          </a:xfrm>
          <a:prstGeom prst="rect">
            <a:avLst/>
          </a:prstGeom>
        </p:spPr>
      </p:pic>
    </p:spTree>
    <p:extLst>
      <p:ext uri="{BB962C8B-B14F-4D97-AF65-F5344CB8AC3E}">
        <p14:creationId xmlns:p14="http://schemas.microsoft.com/office/powerpoint/2010/main" val="212141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00-9F0D-4978-9980-6589F6F5460D}"/>
              </a:ext>
            </a:extLst>
          </p:cNvPr>
          <p:cNvSpPr>
            <a:spLocks noGrp="1"/>
          </p:cNvSpPr>
          <p:nvPr>
            <p:ph type="ctrTitle"/>
          </p:nvPr>
        </p:nvSpPr>
        <p:spPr>
          <a:xfrm>
            <a:off x="233917" y="393403"/>
            <a:ext cx="8495414" cy="404037"/>
          </a:xfrm>
        </p:spPr>
        <p:txBody>
          <a:bodyPr/>
          <a:lstStyle/>
          <a:p>
            <a:pPr algn="l"/>
            <a:r>
              <a:rPr lang="en-US" sz="1600" b="0" dirty="0">
                <a:solidFill>
                  <a:schemeClr val="tx2"/>
                </a:solidFill>
                <a:latin typeface="Roboto Condensed Light" panose="020B0604020202020204" charset="0"/>
                <a:ea typeface="Roboto Condensed Light" panose="020B0604020202020204" charset="0"/>
              </a:rPr>
              <a:t>On the main page, the student also has the option of calculator to perform some mathematical calculations.</a:t>
            </a:r>
            <a:br>
              <a:rPr lang="en-US" sz="1600" i="1" dirty="0">
                <a:solidFill>
                  <a:schemeClr val="tx1"/>
                </a:solidFill>
              </a:rPr>
            </a:br>
            <a:endParaRPr lang="en-IN" sz="1600" b="0" dirty="0">
              <a:solidFill>
                <a:schemeClr val="tx2"/>
              </a:solidFill>
              <a:latin typeface="Roboto Condensed Light" panose="020B0604020202020204" charset="0"/>
              <a:ea typeface="Roboto Condensed Light" panose="020B0604020202020204" charset="0"/>
            </a:endParaRPr>
          </a:p>
        </p:txBody>
      </p:sp>
      <p:pic>
        <p:nvPicPr>
          <p:cNvPr id="4" name="Picture 3">
            <a:extLst>
              <a:ext uri="{FF2B5EF4-FFF2-40B4-BE49-F238E27FC236}">
                <a16:creationId xmlns:a16="http://schemas.microsoft.com/office/drawing/2014/main" id="{73A58FA1-D110-4D43-A97B-5EE6A613E174}"/>
              </a:ext>
            </a:extLst>
          </p:cNvPr>
          <p:cNvPicPr>
            <a:picLocks noChangeAspect="1"/>
          </p:cNvPicPr>
          <p:nvPr/>
        </p:nvPicPr>
        <p:blipFill>
          <a:blip r:embed="rId2"/>
          <a:stretch>
            <a:fillRect/>
          </a:stretch>
        </p:blipFill>
        <p:spPr>
          <a:xfrm>
            <a:off x="462470" y="1339765"/>
            <a:ext cx="3352539" cy="2264672"/>
          </a:xfrm>
          <a:prstGeom prst="rect">
            <a:avLst/>
          </a:prstGeom>
        </p:spPr>
      </p:pic>
      <p:pic>
        <p:nvPicPr>
          <p:cNvPr id="6" name="Picture 5">
            <a:extLst>
              <a:ext uri="{FF2B5EF4-FFF2-40B4-BE49-F238E27FC236}">
                <a16:creationId xmlns:a16="http://schemas.microsoft.com/office/drawing/2014/main" id="{FAB011E2-B97B-4DA9-8022-E408F5835F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93391" y="2008307"/>
            <a:ext cx="352122" cy="352122"/>
          </a:xfrm>
          <a:prstGeom prst="rect">
            <a:avLst/>
          </a:prstGeom>
        </p:spPr>
      </p:pic>
      <p:pic>
        <p:nvPicPr>
          <p:cNvPr id="8" name="Picture 7">
            <a:extLst>
              <a:ext uri="{FF2B5EF4-FFF2-40B4-BE49-F238E27FC236}">
                <a16:creationId xmlns:a16="http://schemas.microsoft.com/office/drawing/2014/main" id="{AF65AC50-5865-4059-8B1A-30BA6106D6E5}"/>
              </a:ext>
            </a:extLst>
          </p:cNvPr>
          <p:cNvPicPr>
            <a:picLocks noChangeAspect="1"/>
          </p:cNvPicPr>
          <p:nvPr/>
        </p:nvPicPr>
        <p:blipFill>
          <a:blip r:embed="rId4"/>
          <a:stretch>
            <a:fillRect/>
          </a:stretch>
        </p:blipFill>
        <p:spPr>
          <a:xfrm>
            <a:off x="4877061" y="1598117"/>
            <a:ext cx="3589249" cy="3151980"/>
          </a:xfrm>
          <a:prstGeom prst="rect">
            <a:avLst/>
          </a:prstGeom>
        </p:spPr>
      </p:pic>
      <p:cxnSp>
        <p:nvCxnSpPr>
          <p:cNvPr id="10" name="Straight Arrow Connector 9">
            <a:extLst>
              <a:ext uri="{FF2B5EF4-FFF2-40B4-BE49-F238E27FC236}">
                <a16:creationId xmlns:a16="http://schemas.microsoft.com/office/drawing/2014/main" id="{FA0E328D-9E57-4C5F-9FED-6C4719F027A8}"/>
              </a:ext>
            </a:extLst>
          </p:cNvPr>
          <p:cNvCxnSpPr>
            <a:stCxn id="4" idx="3"/>
            <a:endCxn id="8" idx="1"/>
          </p:cNvCxnSpPr>
          <p:nvPr/>
        </p:nvCxnSpPr>
        <p:spPr>
          <a:xfrm>
            <a:off x="3815009" y="2472101"/>
            <a:ext cx="1062052" cy="702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6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7B27C05-958B-4044-9F33-91C713A126B3}"/>
              </a:ext>
            </a:extLst>
          </p:cNvPr>
          <p:cNvSpPr txBox="1"/>
          <p:nvPr/>
        </p:nvSpPr>
        <p:spPr>
          <a:xfrm>
            <a:off x="329609" y="355078"/>
            <a:ext cx="4572000" cy="830997"/>
          </a:xfrm>
          <a:prstGeom prst="rect">
            <a:avLst/>
          </a:prstGeom>
          <a:noFill/>
        </p:spPr>
        <p:txBody>
          <a:bodyPr wrap="square">
            <a:spAutoFit/>
          </a:bodyPr>
          <a:lstStyle/>
          <a:p>
            <a:r>
              <a:rPr lang="en-US" sz="2400" b="1" dirty="0">
                <a:solidFill>
                  <a:schemeClr val="tx1">
                    <a:lumMod val="50000"/>
                  </a:schemeClr>
                </a:solidFill>
                <a:latin typeface="Exo 2" panose="020B0604020202020204" charset="0"/>
                <a:ea typeface="Roboto Condensed Light" panose="020B0604020202020204" charset="0"/>
              </a:rPr>
              <a:t>Result Page:</a:t>
            </a:r>
            <a:br>
              <a:rPr lang="en-US" sz="2400" b="1" dirty="0">
                <a:solidFill>
                  <a:schemeClr val="tx1">
                    <a:lumMod val="50000"/>
                  </a:schemeClr>
                </a:solidFill>
                <a:latin typeface="Exo 2" panose="020B0604020202020204" charset="0"/>
                <a:ea typeface="Roboto Condensed Light" panose="020B0604020202020204" charset="0"/>
              </a:rPr>
            </a:br>
            <a:endParaRPr lang="en-IN" sz="2400" b="1" dirty="0">
              <a:solidFill>
                <a:schemeClr val="tx1">
                  <a:lumMod val="50000"/>
                </a:schemeClr>
              </a:solidFill>
              <a:latin typeface="Exo 2" panose="020B0604020202020204" charset="0"/>
              <a:ea typeface="Roboto Condensed Light" panose="020B0604020202020204" charset="0"/>
            </a:endParaRPr>
          </a:p>
        </p:txBody>
      </p:sp>
      <p:pic>
        <p:nvPicPr>
          <p:cNvPr id="16" name="Picture 15">
            <a:extLst>
              <a:ext uri="{FF2B5EF4-FFF2-40B4-BE49-F238E27FC236}">
                <a16:creationId xmlns:a16="http://schemas.microsoft.com/office/drawing/2014/main" id="{FECB9E65-C01F-49CA-AC2B-8F7C2FCFC762}"/>
              </a:ext>
            </a:extLst>
          </p:cNvPr>
          <p:cNvPicPr>
            <a:picLocks noChangeAspect="1"/>
          </p:cNvPicPr>
          <p:nvPr/>
        </p:nvPicPr>
        <p:blipFill>
          <a:blip r:embed="rId2"/>
          <a:stretch>
            <a:fillRect/>
          </a:stretch>
        </p:blipFill>
        <p:spPr>
          <a:xfrm>
            <a:off x="848299" y="988977"/>
            <a:ext cx="7447402" cy="3676665"/>
          </a:xfrm>
          <a:prstGeom prst="rect">
            <a:avLst/>
          </a:prstGeom>
        </p:spPr>
      </p:pic>
    </p:spTree>
    <p:extLst>
      <p:ext uri="{BB962C8B-B14F-4D97-AF65-F5344CB8AC3E}">
        <p14:creationId xmlns:p14="http://schemas.microsoft.com/office/powerpoint/2010/main" val="249905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9" name="Subtitle 18">
            <a:extLst>
              <a:ext uri="{FF2B5EF4-FFF2-40B4-BE49-F238E27FC236}">
                <a16:creationId xmlns:a16="http://schemas.microsoft.com/office/drawing/2014/main" id="{39307AC2-D83D-4170-B1D2-08044FD9551F}"/>
              </a:ext>
            </a:extLst>
          </p:cNvPr>
          <p:cNvSpPr>
            <a:spLocks noGrp="1"/>
          </p:cNvSpPr>
          <p:nvPr>
            <p:ph type="subTitle" idx="8"/>
          </p:nvPr>
        </p:nvSpPr>
        <p:spPr>
          <a:xfrm>
            <a:off x="719846" y="292282"/>
            <a:ext cx="7717984" cy="1183433"/>
          </a:xfrm>
        </p:spPr>
        <p:txBody>
          <a:bodyPr/>
          <a:lstStyle/>
          <a:p>
            <a:pPr algn="l"/>
            <a:r>
              <a:rPr lang="en-IN" sz="2400" b="1" dirty="0">
                <a:solidFill>
                  <a:schemeClr val="tx1">
                    <a:lumMod val="50000"/>
                  </a:schemeClr>
                </a:solidFill>
                <a:latin typeface="Exo 2" panose="020B0604020202020204" charset="0"/>
              </a:rPr>
              <a:t>	BACKEND:</a:t>
            </a:r>
          </a:p>
          <a:p>
            <a:pPr algn="l"/>
            <a:endParaRPr lang="en-IN" sz="2400" b="1" dirty="0">
              <a:solidFill>
                <a:schemeClr val="tx1">
                  <a:lumMod val="50000"/>
                </a:schemeClr>
              </a:solidFill>
              <a:latin typeface="Exo 2" panose="020B0604020202020204" charset="0"/>
            </a:endParaRPr>
          </a:p>
          <a:p>
            <a:pPr algn="l"/>
            <a:r>
              <a:rPr lang="en-IN" sz="1800" dirty="0">
                <a:solidFill>
                  <a:schemeClr val="tx2"/>
                </a:solidFill>
                <a:latin typeface="Roboto Condensed Light" panose="020B0604020202020204" charset="0"/>
                <a:ea typeface="Roboto Condensed Light" panose="020B0604020202020204" charset="0"/>
              </a:rPr>
              <a:t>1. Login Database:                                                          2. Admin Database:</a:t>
            </a:r>
          </a:p>
        </p:txBody>
      </p:sp>
      <p:cxnSp>
        <p:nvCxnSpPr>
          <p:cNvPr id="41" name="Google Shape;334;p40">
            <a:extLst>
              <a:ext uri="{FF2B5EF4-FFF2-40B4-BE49-F238E27FC236}">
                <a16:creationId xmlns:a16="http://schemas.microsoft.com/office/drawing/2014/main" id="{25B2A7E4-7621-497A-B9BC-98421D886C2B}"/>
              </a:ext>
            </a:extLst>
          </p:cNvPr>
          <p:cNvCxnSpPr>
            <a:cxnSpLocks/>
          </p:cNvCxnSpPr>
          <p:nvPr/>
        </p:nvCxnSpPr>
        <p:spPr>
          <a:xfrm>
            <a:off x="583051" y="2115879"/>
            <a:ext cx="1" cy="3027621"/>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334;p40">
            <a:extLst>
              <a:ext uri="{FF2B5EF4-FFF2-40B4-BE49-F238E27FC236}">
                <a16:creationId xmlns:a16="http://schemas.microsoft.com/office/drawing/2014/main" id="{3B2CCE86-2213-41A4-8AB4-7BF955BC3722}"/>
              </a:ext>
            </a:extLst>
          </p:cNvPr>
          <p:cNvCxnSpPr>
            <a:cxnSpLocks/>
          </p:cNvCxnSpPr>
          <p:nvPr/>
        </p:nvCxnSpPr>
        <p:spPr>
          <a:xfrm>
            <a:off x="1325022" y="3317358"/>
            <a:ext cx="0" cy="1826142"/>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941561" y="1590061"/>
            <a:ext cx="3105338" cy="2203340"/>
          </a:xfrm>
          <a:prstGeom prst="rect">
            <a:avLst/>
          </a:prstGeom>
        </p:spPr>
      </p:pic>
      <p:pic>
        <p:nvPicPr>
          <p:cNvPr id="3" name="Picture 2"/>
          <p:cNvPicPr>
            <a:picLocks noChangeAspect="1"/>
          </p:cNvPicPr>
          <p:nvPr/>
        </p:nvPicPr>
        <p:blipFill>
          <a:blip r:embed="rId4"/>
          <a:stretch>
            <a:fillRect/>
          </a:stretch>
        </p:blipFill>
        <p:spPr>
          <a:xfrm>
            <a:off x="5484042" y="1590061"/>
            <a:ext cx="1924050" cy="972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9" name="Subtitle 18">
            <a:extLst>
              <a:ext uri="{FF2B5EF4-FFF2-40B4-BE49-F238E27FC236}">
                <a16:creationId xmlns:a16="http://schemas.microsoft.com/office/drawing/2014/main" id="{39307AC2-D83D-4170-B1D2-08044FD9551F}"/>
              </a:ext>
            </a:extLst>
          </p:cNvPr>
          <p:cNvSpPr>
            <a:spLocks noGrp="1"/>
          </p:cNvSpPr>
          <p:nvPr>
            <p:ph type="subTitle" idx="8"/>
          </p:nvPr>
        </p:nvSpPr>
        <p:spPr>
          <a:xfrm>
            <a:off x="583051" y="302915"/>
            <a:ext cx="3777725" cy="1003200"/>
          </a:xfrm>
        </p:spPr>
        <p:txBody>
          <a:bodyPr/>
          <a:lstStyle/>
          <a:p>
            <a:pPr algn="l"/>
            <a:endParaRPr lang="en-IN" sz="2400" b="1" dirty="0">
              <a:solidFill>
                <a:schemeClr val="tx1">
                  <a:lumMod val="50000"/>
                </a:schemeClr>
              </a:solidFill>
              <a:latin typeface="Exo 2" panose="020B0604020202020204" charset="0"/>
            </a:endParaRPr>
          </a:p>
          <a:p>
            <a:pPr algn="l"/>
            <a:r>
              <a:rPr lang="en-IN" sz="1800" dirty="0">
                <a:solidFill>
                  <a:schemeClr val="tx2"/>
                </a:solidFill>
                <a:latin typeface="Roboto Condensed Light" panose="020B0604020202020204" charset="0"/>
                <a:ea typeface="Roboto Condensed Light" panose="020B0604020202020204" charset="0"/>
              </a:rPr>
              <a:t>2. Question Database:</a:t>
            </a:r>
          </a:p>
          <a:p>
            <a:pPr algn="l"/>
            <a:endParaRPr lang="en-IN" sz="2400" b="1" dirty="0">
              <a:solidFill>
                <a:schemeClr val="tx1">
                  <a:lumMod val="50000"/>
                </a:schemeClr>
              </a:solidFill>
              <a:latin typeface="Roboto Condensed Light" panose="020B0604020202020204" charset="0"/>
              <a:ea typeface="Roboto Condensed Light" panose="020B0604020202020204" charset="0"/>
            </a:endParaRPr>
          </a:p>
        </p:txBody>
      </p:sp>
      <p:cxnSp>
        <p:nvCxnSpPr>
          <p:cNvPr id="41" name="Google Shape;334;p40">
            <a:extLst>
              <a:ext uri="{FF2B5EF4-FFF2-40B4-BE49-F238E27FC236}">
                <a16:creationId xmlns:a16="http://schemas.microsoft.com/office/drawing/2014/main" id="{25B2A7E4-7621-497A-B9BC-98421D886C2B}"/>
              </a:ext>
            </a:extLst>
          </p:cNvPr>
          <p:cNvCxnSpPr>
            <a:cxnSpLocks/>
          </p:cNvCxnSpPr>
          <p:nvPr/>
        </p:nvCxnSpPr>
        <p:spPr>
          <a:xfrm>
            <a:off x="583051" y="2115879"/>
            <a:ext cx="1" cy="3027621"/>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334;p40">
            <a:extLst>
              <a:ext uri="{FF2B5EF4-FFF2-40B4-BE49-F238E27FC236}">
                <a16:creationId xmlns:a16="http://schemas.microsoft.com/office/drawing/2014/main" id="{3B2CCE86-2213-41A4-8AB4-7BF955BC3722}"/>
              </a:ext>
            </a:extLst>
          </p:cNvPr>
          <p:cNvCxnSpPr>
            <a:cxnSpLocks/>
          </p:cNvCxnSpPr>
          <p:nvPr/>
        </p:nvCxnSpPr>
        <p:spPr>
          <a:xfrm>
            <a:off x="1325022" y="3317358"/>
            <a:ext cx="0" cy="1826142"/>
          </a:xfrm>
          <a:prstGeom prst="straightConnector1">
            <a:avLst/>
          </a:prstGeom>
          <a:noFill/>
          <a:ln w="9525" cap="flat" cmpd="sng">
            <a:solidFill>
              <a:schemeClr val="dk2"/>
            </a:solidFill>
            <a:prstDash val="solid"/>
            <a:round/>
            <a:headEnd type="none" w="med" len="med"/>
            <a:tailEnd type="none" w="med" len="med"/>
          </a:ln>
        </p:spPr>
      </p:cxnSp>
      <p:pic>
        <p:nvPicPr>
          <p:cNvPr id="6" name="Content Placeholder 5">
            <a:extLst>
              <a:ext uri="{FF2B5EF4-FFF2-40B4-BE49-F238E27FC236}">
                <a16:creationId xmlns:a16="http://schemas.microsoft.com/office/drawing/2014/main" id="{5C6728ED-E3E8-4F40-B353-67E0455F72BE}"/>
              </a:ext>
            </a:extLst>
          </p:cNvPr>
          <p:cNvPicPr>
            <a:picLocks/>
          </p:cNvPicPr>
          <p:nvPr/>
        </p:nvPicPr>
        <p:blipFill>
          <a:blip r:embed="rId3"/>
          <a:stretch>
            <a:fillRect/>
          </a:stretch>
        </p:blipFill>
        <p:spPr>
          <a:xfrm>
            <a:off x="2066993" y="1306115"/>
            <a:ext cx="5390706" cy="3383580"/>
          </a:xfrm>
          <a:prstGeom prst="rect">
            <a:avLst/>
          </a:prstGeom>
          <a:noFill/>
          <a:ln>
            <a:noFill/>
          </a:ln>
        </p:spPr>
      </p:pic>
    </p:spTree>
    <p:extLst>
      <p:ext uri="{BB962C8B-B14F-4D97-AF65-F5344CB8AC3E}">
        <p14:creationId xmlns:p14="http://schemas.microsoft.com/office/powerpoint/2010/main" val="20605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1871330"/>
            <a:ext cx="2372400" cy="11735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600" dirty="0">
                <a:solidFill>
                  <a:schemeClr val="dk2"/>
                </a:solidFill>
              </a:rPr>
              <a:t>MEMBERS OF THE TEAM</a:t>
            </a:r>
            <a:endParaRPr sz="2600" dirty="0">
              <a:solidFill>
                <a:schemeClr val="dk2"/>
              </a:solidFill>
            </a:endParaRPr>
          </a:p>
        </p:txBody>
      </p:sp>
      <p:sp>
        <p:nvSpPr>
          <p:cNvPr id="151" name="Google Shape;151;p30"/>
          <p:cNvSpPr txBox="1">
            <a:spLocks noGrp="1"/>
          </p:cNvSpPr>
          <p:nvPr>
            <p:ph type="ctrTitle" idx="2"/>
          </p:nvPr>
        </p:nvSpPr>
        <p:spPr>
          <a:xfrm>
            <a:off x="367785" y="7469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dk2"/>
                </a:solidFill>
              </a:rPr>
              <a:t>SAURAV SINGH </a:t>
            </a:r>
            <a:endParaRPr dirty="0">
              <a:solidFill>
                <a:schemeClr val="dk2"/>
              </a:solidFill>
            </a:endParaRPr>
          </a:p>
        </p:txBody>
      </p:sp>
      <p:sp>
        <p:nvSpPr>
          <p:cNvPr id="152" name="Google Shape;152;p30"/>
          <p:cNvSpPr txBox="1">
            <a:spLocks noGrp="1"/>
          </p:cNvSpPr>
          <p:nvPr>
            <p:ph type="subTitle" idx="1"/>
          </p:nvPr>
        </p:nvSpPr>
        <p:spPr>
          <a:xfrm>
            <a:off x="668425" y="486279"/>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Front-End</a:t>
            </a:r>
            <a:endParaRPr dirty="0"/>
          </a:p>
        </p:txBody>
      </p:sp>
      <p:sp>
        <p:nvSpPr>
          <p:cNvPr id="153" name="Google Shape;153;p30"/>
          <p:cNvSpPr txBox="1">
            <a:spLocks noGrp="1"/>
          </p:cNvSpPr>
          <p:nvPr>
            <p:ph type="ctrTitle" idx="9"/>
          </p:nvPr>
        </p:nvSpPr>
        <p:spPr>
          <a:xfrm>
            <a:off x="380101" y="904225"/>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dk2"/>
                </a:solidFill>
              </a:rPr>
              <a:t>SHAKTI MOURYA</a:t>
            </a:r>
            <a:endParaRPr dirty="0">
              <a:solidFill>
                <a:schemeClr val="dk2"/>
              </a:solidFill>
            </a:endParaRPr>
          </a:p>
        </p:txBody>
      </p:sp>
      <p:sp>
        <p:nvSpPr>
          <p:cNvPr id="154" name="Google Shape;154;p30"/>
          <p:cNvSpPr txBox="1">
            <a:spLocks noGrp="1"/>
          </p:cNvSpPr>
          <p:nvPr>
            <p:ph type="subTitle" idx="13"/>
          </p:nvPr>
        </p:nvSpPr>
        <p:spPr>
          <a:xfrm>
            <a:off x="668425" y="1298930"/>
            <a:ext cx="1666682"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D</a:t>
            </a:r>
            <a:r>
              <a:rPr lang="en" dirty="0"/>
              <a:t>esigning the Q</a:t>
            </a:r>
            <a:r>
              <a:rPr lang="en-IN" dirty="0"/>
              <a:t>u</a:t>
            </a:r>
            <a:r>
              <a:rPr lang="en" dirty="0"/>
              <a:t>estion Pallette</a:t>
            </a:r>
            <a:endParaRPr dirty="0"/>
          </a:p>
        </p:txBody>
      </p:sp>
      <p:sp>
        <p:nvSpPr>
          <p:cNvPr id="155" name="Google Shape;155;p30"/>
          <p:cNvSpPr txBox="1">
            <a:spLocks noGrp="1"/>
          </p:cNvSpPr>
          <p:nvPr>
            <p:ph type="title" idx="3"/>
          </p:nvPr>
        </p:nvSpPr>
        <p:spPr>
          <a:xfrm>
            <a:off x="2173955" y="23428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01</a:t>
            </a:r>
            <a:endParaRPr dirty="0">
              <a:solidFill>
                <a:schemeClr val="dk2"/>
              </a:solidFill>
            </a:endParaRPr>
          </a:p>
        </p:txBody>
      </p:sp>
      <p:sp>
        <p:nvSpPr>
          <p:cNvPr id="156" name="Google Shape;156;p30"/>
          <p:cNvSpPr txBox="1">
            <a:spLocks noGrp="1"/>
          </p:cNvSpPr>
          <p:nvPr>
            <p:ph type="title" idx="5"/>
          </p:nvPr>
        </p:nvSpPr>
        <p:spPr>
          <a:xfrm>
            <a:off x="2179098" y="1860791"/>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03</a:t>
            </a:r>
            <a:endParaRPr dirty="0">
              <a:solidFill>
                <a:schemeClr val="dk2"/>
              </a:solidFill>
            </a:endParaRPr>
          </a:p>
        </p:txBody>
      </p:sp>
      <p:sp>
        <p:nvSpPr>
          <p:cNvPr id="157" name="Google Shape;157;p30"/>
          <p:cNvSpPr txBox="1">
            <a:spLocks noGrp="1"/>
          </p:cNvSpPr>
          <p:nvPr>
            <p:ph type="title" idx="4"/>
          </p:nvPr>
        </p:nvSpPr>
        <p:spPr>
          <a:xfrm>
            <a:off x="2179098" y="105867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02</a:t>
            </a:r>
            <a:endParaRPr dirty="0">
              <a:solidFill>
                <a:schemeClr val="dk2"/>
              </a:solidFill>
            </a:endParaRPr>
          </a:p>
        </p:txBody>
      </p:sp>
      <p:cxnSp>
        <p:nvCxnSpPr>
          <p:cNvPr id="158" name="Google Shape;158;p30"/>
          <p:cNvCxnSpPr>
            <a:cxnSpLocks/>
          </p:cNvCxnSpPr>
          <p:nvPr/>
        </p:nvCxnSpPr>
        <p:spPr>
          <a:xfrm>
            <a:off x="3297225" y="0"/>
            <a:ext cx="0" cy="3392088"/>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a:cxnSpLocks/>
          </p:cNvCxnSpPr>
          <p:nvPr/>
        </p:nvCxnSpPr>
        <p:spPr>
          <a:xfrm>
            <a:off x="5861950" y="1622677"/>
            <a:ext cx="0" cy="3538823"/>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871594" y="192405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05</a:t>
            </a:r>
            <a:endParaRPr dirty="0">
              <a:solidFill>
                <a:schemeClr val="dk2"/>
              </a:solidFill>
            </a:endParaRPr>
          </a:p>
        </p:txBody>
      </p:sp>
      <p:sp>
        <p:nvSpPr>
          <p:cNvPr id="161" name="Google Shape;161;p30"/>
          <p:cNvSpPr txBox="1">
            <a:spLocks noGrp="1"/>
          </p:cNvSpPr>
          <p:nvPr>
            <p:ph type="title" idx="7"/>
          </p:nvPr>
        </p:nvSpPr>
        <p:spPr>
          <a:xfrm>
            <a:off x="5871594" y="277235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06</a:t>
            </a:r>
            <a:endParaRPr dirty="0">
              <a:solidFill>
                <a:schemeClr val="dk2"/>
              </a:solidFill>
            </a:endParaRPr>
          </a:p>
        </p:txBody>
      </p:sp>
      <p:sp>
        <p:nvSpPr>
          <p:cNvPr id="162" name="Google Shape;162;p30"/>
          <p:cNvSpPr txBox="1">
            <a:spLocks noGrp="1"/>
          </p:cNvSpPr>
          <p:nvPr>
            <p:ph type="title" idx="8"/>
          </p:nvPr>
        </p:nvSpPr>
        <p:spPr>
          <a:xfrm>
            <a:off x="5871594" y="359118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07</a:t>
            </a:r>
            <a:endParaRPr dirty="0">
              <a:solidFill>
                <a:schemeClr val="dk2"/>
              </a:solidFill>
            </a:endParaRPr>
          </a:p>
        </p:txBody>
      </p:sp>
      <p:sp>
        <p:nvSpPr>
          <p:cNvPr id="163" name="Google Shape;163;p30"/>
          <p:cNvSpPr txBox="1">
            <a:spLocks noGrp="1"/>
          </p:cNvSpPr>
          <p:nvPr>
            <p:ph type="ctrTitle" idx="14"/>
          </p:nvPr>
        </p:nvSpPr>
        <p:spPr>
          <a:xfrm>
            <a:off x="379575" y="170633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dk2"/>
                </a:solidFill>
              </a:rPr>
              <a:t>SHIVAM SHARMA</a:t>
            </a:r>
            <a:endParaRPr dirty="0">
              <a:solidFill>
                <a:schemeClr val="dk2"/>
              </a:solidFill>
            </a:endParaRPr>
          </a:p>
        </p:txBody>
      </p:sp>
      <p:sp>
        <p:nvSpPr>
          <p:cNvPr id="164" name="Google Shape;164;p30"/>
          <p:cNvSpPr txBox="1">
            <a:spLocks noGrp="1"/>
          </p:cNvSpPr>
          <p:nvPr>
            <p:ph type="subTitle" idx="15"/>
          </p:nvPr>
        </p:nvSpPr>
        <p:spPr>
          <a:xfrm>
            <a:off x="679575" y="211792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Compiled initial list of elements to be included</a:t>
            </a:r>
            <a:endParaRPr dirty="0"/>
          </a:p>
        </p:txBody>
      </p:sp>
      <p:sp>
        <p:nvSpPr>
          <p:cNvPr id="165" name="Google Shape;165;p30"/>
          <p:cNvSpPr txBox="1">
            <a:spLocks noGrp="1"/>
          </p:cNvSpPr>
          <p:nvPr>
            <p:ph type="ctrTitle" idx="16"/>
          </p:nvPr>
        </p:nvSpPr>
        <p:spPr>
          <a:xfrm>
            <a:off x="6790125" y="1947193"/>
            <a:ext cx="1974300" cy="3747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SHIVAN</a:t>
            </a:r>
            <a:r>
              <a:rPr lang="en" dirty="0"/>
              <a:t>GI VERMA</a:t>
            </a:r>
            <a:endParaRPr dirty="0">
              <a:solidFill>
                <a:schemeClr val="dk2"/>
              </a:solidFill>
            </a:endParaRPr>
          </a:p>
        </p:txBody>
      </p:sp>
      <p:sp>
        <p:nvSpPr>
          <p:cNvPr id="166" name="Google Shape;166;p30"/>
          <p:cNvSpPr txBox="1">
            <a:spLocks noGrp="1"/>
          </p:cNvSpPr>
          <p:nvPr>
            <p:ph type="subTitle" idx="17"/>
          </p:nvPr>
        </p:nvSpPr>
        <p:spPr>
          <a:xfrm>
            <a:off x="6811558" y="216803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Documentation</a:t>
            </a:r>
            <a:endParaRPr dirty="0"/>
          </a:p>
        </p:txBody>
      </p:sp>
      <p:sp>
        <p:nvSpPr>
          <p:cNvPr id="167" name="Google Shape;167;p30"/>
          <p:cNvSpPr txBox="1">
            <a:spLocks noGrp="1"/>
          </p:cNvSpPr>
          <p:nvPr>
            <p:ph type="ctrTitle" idx="18"/>
          </p:nvPr>
        </p:nvSpPr>
        <p:spPr>
          <a:xfrm>
            <a:off x="6811558" y="2864428"/>
            <a:ext cx="1974300" cy="2793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SHREYASI GOUR</a:t>
            </a:r>
            <a:endParaRPr dirty="0">
              <a:solidFill>
                <a:schemeClr val="dk2"/>
              </a:solidFill>
            </a:endParaRPr>
          </a:p>
        </p:txBody>
      </p:sp>
      <p:sp>
        <p:nvSpPr>
          <p:cNvPr id="168" name="Google Shape;168;p30"/>
          <p:cNvSpPr txBox="1">
            <a:spLocks noGrp="1"/>
          </p:cNvSpPr>
          <p:nvPr>
            <p:ph type="subTitle" idx="19"/>
          </p:nvPr>
        </p:nvSpPr>
        <p:spPr>
          <a:xfrm>
            <a:off x="6824068" y="2966384"/>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Back-End and Documentation</a:t>
            </a:r>
            <a:endParaRPr dirty="0"/>
          </a:p>
        </p:txBody>
      </p:sp>
      <p:sp>
        <p:nvSpPr>
          <p:cNvPr id="169" name="Google Shape;169;p30"/>
          <p:cNvSpPr txBox="1">
            <a:spLocks noGrp="1"/>
          </p:cNvSpPr>
          <p:nvPr>
            <p:ph type="ctrTitle" idx="20"/>
          </p:nvPr>
        </p:nvSpPr>
        <p:spPr>
          <a:xfrm>
            <a:off x="6824068" y="3632454"/>
            <a:ext cx="1974300" cy="3116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dk2"/>
                </a:solidFill>
              </a:rPr>
              <a:t>SHUBH KHATRI</a:t>
            </a:r>
            <a:endParaRPr dirty="0">
              <a:solidFill>
                <a:schemeClr val="dk2"/>
              </a:solidFill>
            </a:endParaRPr>
          </a:p>
        </p:txBody>
      </p:sp>
      <p:sp>
        <p:nvSpPr>
          <p:cNvPr id="170" name="Google Shape;170;p30"/>
          <p:cNvSpPr txBox="1">
            <a:spLocks noGrp="1"/>
          </p:cNvSpPr>
          <p:nvPr>
            <p:ph type="subTitle" idx="21"/>
          </p:nvPr>
        </p:nvSpPr>
        <p:spPr>
          <a:xfrm>
            <a:off x="6824068" y="379674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Front-End</a:t>
            </a:r>
            <a:endParaRPr dirty="0"/>
          </a:p>
        </p:txBody>
      </p:sp>
      <p:sp>
        <p:nvSpPr>
          <p:cNvPr id="26" name="TextBox 25">
            <a:extLst>
              <a:ext uri="{FF2B5EF4-FFF2-40B4-BE49-F238E27FC236}">
                <a16:creationId xmlns:a16="http://schemas.microsoft.com/office/drawing/2014/main" id="{B1EEACA8-A5E1-471C-9F34-C9F4EF48F132}"/>
              </a:ext>
            </a:extLst>
          </p:cNvPr>
          <p:cNvSpPr txBox="1"/>
          <p:nvPr/>
        </p:nvSpPr>
        <p:spPr>
          <a:xfrm>
            <a:off x="2384534" y="2643219"/>
            <a:ext cx="907545" cy="646331"/>
          </a:xfrm>
          <a:prstGeom prst="rect">
            <a:avLst/>
          </a:prstGeom>
          <a:noFill/>
        </p:spPr>
        <p:txBody>
          <a:bodyPr wrap="square">
            <a:spAutoFit/>
          </a:bodyPr>
          <a:lstStyle/>
          <a:p>
            <a:pPr marL="0" lvl="0" indent="0" algn="r" rtl="0">
              <a:spcBef>
                <a:spcPts val="0"/>
              </a:spcBef>
              <a:spcAft>
                <a:spcPts val="0"/>
              </a:spcAft>
              <a:buNone/>
            </a:pPr>
            <a:r>
              <a:rPr lang="en" sz="3600" b="1" dirty="0">
                <a:solidFill>
                  <a:schemeClr val="dk2"/>
                </a:solidFill>
                <a:latin typeface="Exo 2" panose="020B0604020202020204" charset="0"/>
              </a:rPr>
              <a:t>04</a:t>
            </a:r>
          </a:p>
        </p:txBody>
      </p:sp>
      <p:sp>
        <p:nvSpPr>
          <p:cNvPr id="28" name="TextBox 27">
            <a:extLst>
              <a:ext uri="{FF2B5EF4-FFF2-40B4-BE49-F238E27FC236}">
                <a16:creationId xmlns:a16="http://schemas.microsoft.com/office/drawing/2014/main" id="{77D353F2-8DFE-4099-9025-3D1599A7B31F}"/>
              </a:ext>
            </a:extLst>
          </p:cNvPr>
          <p:cNvSpPr txBox="1"/>
          <p:nvPr/>
        </p:nvSpPr>
        <p:spPr>
          <a:xfrm>
            <a:off x="408539" y="2737073"/>
            <a:ext cx="1974300" cy="307777"/>
          </a:xfrm>
          <a:prstGeom prst="rect">
            <a:avLst/>
          </a:prstGeom>
          <a:noFill/>
        </p:spPr>
        <p:txBody>
          <a:bodyPr wrap="square">
            <a:spAutoFit/>
          </a:bodyPr>
          <a:lstStyle/>
          <a:p>
            <a:pPr marL="0" lvl="0" indent="0" algn="r" rtl="0">
              <a:spcBef>
                <a:spcPts val="0"/>
              </a:spcBef>
              <a:spcAft>
                <a:spcPts val="0"/>
              </a:spcAft>
              <a:buNone/>
            </a:pPr>
            <a:r>
              <a:rPr lang="en-IN" b="1" dirty="0">
                <a:solidFill>
                  <a:schemeClr val="dk2"/>
                </a:solidFill>
                <a:latin typeface="Exo 2" panose="020B0604020202020204" charset="0"/>
              </a:rPr>
              <a:t>SHIVANI NARWARIYA</a:t>
            </a:r>
          </a:p>
        </p:txBody>
      </p:sp>
      <p:sp>
        <p:nvSpPr>
          <p:cNvPr id="30" name="TextBox 29">
            <a:extLst>
              <a:ext uri="{FF2B5EF4-FFF2-40B4-BE49-F238E27FC236}">
                <a16:creationId xmlns:a16="http://schemas.microsoft.com/office/drawing/2014/main" id="{673E356C-90A6-43B9-B874-1A4EDBE59ADA}"/>
              </a:ext>
            </a:extLst>
          </p:cNvPr>
          <p:cNvSpPr txBox="1"/>
          <p:nvPr/>
        </p:nvSpPr>
        <p:spPr>
          <a:xfrm>
            <a:off x="714951" y="2997986"/>
            <a:ext cx="1651186" cy="369332"/>
          </a:xfrm>
          <a:prstGeom prst="rect">
            <a:avLst/>
          </a:prstGeom>
          <a:noFill/>
        </p:spPr>
        <p:txBody>
          <a:bodyPr wrap="square">
            <a:spAutoFit/>
          </a:bodyPr>
          <a:lstStyle/>
          <a:p>
            <a:pPr marL="0" lvl="0" indent="0" algn="r" rtl="0">
              <a:spcBef>
                <a:spcPts val="0"/>
              </a:spcBef>
              <a:spcAft>
                <a:spcPts val="0"/>
              </a:spcAft>
              <a:buNone/>
            </a:pPr>
            <a:r>
              <a:rPr lang="en-US" sz="900" dirty="0">
                <a:solidFill>
                  <a:schemeClr val="tx2"/>
                </a:solidFill>
                <a:latin typeface="Roboto Condensed Light" panose="020B0604020202020204" charset="0"/>
                <a:ea typeface="Roboto Condensed Light" panose="020B0604020202020204" charset="0"/>
              </a:rPr>
              <a:t>Created a Question Bank for the database</a:t>
            </a:r>
          </a:p>
        </p:txBody>
      </p:sp>
      <p:sp>
        <p:nvSpPr>
          <p:cNvPr id="33" name="TextBox 32">
            <a:extLst>
              <a:ext uri="{FF2B5EF4-FFF2-40B4-BE49-F238E27FC236}">
                <a16:creationId xmlns:a16="http://schemas.microsoft.com/office/drawing/2014/main" id="{38615E9E-B728-454B-B231-5905E8D9F0C4}"/>
              </a:ext>
            </a:extLst>
          </p:cNvPr>
          <p:cNvSpPr txBox="1"/>
          <p:nvPr/>
        </p:nvSpPr>
        <p:spPr>
          <a:xfrm>
            <a:off x="5871594" y="4333752"/>
            <a:ext cx="907542" cy="646331"/>
          </a:xfrm>
          <a:prstGeom prst="rect">
            <a:avLst/>
          </a:prstGeom>
          <a:noFill/>
        </p:spPr>
        <p:txBody>
          <a:bodyPr wrap="square">
            <a:spAutoFit/>
          </a:bodyPr>
          <a:lstStyle/>
          <a:p>
            <a:pPr marL="0" lvl="0" indent="0" algn="l" rtl="0">
              <a:spcBef>
                <a:spcPts val="0"/>
              </a:spcBef>
              <a:spcAft>
                <a:spcPts val="0"/>
              </a:spcAft>
              <a:buNone/>
            </a:pPr>
            <a:r>
              <a:rPr lang="en" sz="3600" b="1" dirty="0">
                <a:solidFill>
                  <a:schemeClr val="dk2"/>
                </a:solidFill>
                <a:latin typeface="Exo 2" panose="020B0604020202020204" charset="0"/>
              </a:rPr>
              <a:t>08</a:t>
            </a:r>
          </a:p>
        </p:txBody>
      </p:sp>
      <p:sp>
        <p:nvSpPr>
          <p:cNvPr id="35" name="TextBox 34">
            <a:extLst>
              <a:ext uri="{FF2B5EF4-FFF2-40B4-BE49-F238E27FC236}">
                <a16:creationId xmlns:a16="http://schemas.microsoft.com/office/drawing/2014/main" id="{C128CB00-601C-480B-8317-322FD4FA75B1}"/>
              </a:ext>
            </a:extLst>
          </p:cNvPr>
          <p:cNvSpPr txBox="1"/>
          <p:nvPr/>
        </p:nvSpPr>
        <p:spPr>
          <a:xfrm>
            <a:off x="6811558" y="4379543"/>
            <a:ext cx="2736297" cy="307777"/>
          </a:xfrm>
          <a:prstGeom prst="rect">
            <a:avLst/>
          </a:prstGeom>
          <a:noFill/>
        </p:spPr>
        <p:txBody>
          <a:bodyPr wrap="square">
            <a:spAutoFit/>
          </a:bodyPr>
          <a:lstStyle/>
          <a:p>
            <a:pPr marL="0" lvl="0" indent="0" algn="l" rtl="0">
              <a:spcBef>
                <a:spcPts val="0"/>
              </a:spcBef>
              <a:spcAft>
                <a:spcPts val="0"/>
              </a:spcAft>
              <a:buNone/>
            </a:pPr>
            <a:r>
              <a:rPr lang="en-IN" b="1" dirty="0">
                <a:solidFill>
                  <a:schemeClr val="dk2"/>
                </a:solidFill>
                <a:latin typeface="Exo 2" panose="020B0604020202020204" charset="0"/>
              </a:rPr>
              <a:t>SNIGDHA PANDIT</a:t>
            </a:r>
          </a:p>
        </p:txBody>
      </p:sp>
      <p:sp>
        <p:nvSpPr>
          <p:cNvPr id="37" name="TextBox 36">
            <a:extLst>
              <a:ext uri="{FF2B5EF4-FFF2-40B4-BE49-F238E27FC236}">
                <a16:creationId xmlns:a16="http://schemas.microsoft.com/office/drawing/2014/main" id="{3077D5B1-B478-42F3-B7E5-28C574B0B321}"/>
              </a:ext>
            </a:extLst>
          </p:cNvPr>
          <p:cNvSpPr txBox="1"/>
          <p:nvPr/>
        </p:nvSpPr>
        <p:spPr>
          <a:xfrm>
            <a:off x="6811558" y="4579706"/>
            <a:ext cx="1653591" cy="230832"/>
          </a:xfrm>
          <a:prstGeom prst="rect">
            <a:avLst/>
          </a:prstGeom>
          <a:noFill/>
        </p:spPr>
        <p:txBody>
          <a:bodyPr wrap="square">
            <a:spAutoFit/>
          </a:bodyPr>
          <a:lstStyle/>
          <a:p>
            <a:pPr marL="0" lvl="0" indent="0" algn="l" rtl="0">
              <a:spcBef>
                <a:spcPts val="0"/>
              </a:spcBef>
              <a:spcAft>
                <a:spcPts val="0"/>
              </a:spcAft>
              <a:buNone/>
            </a:pPr>
            <a:r>
              <a:rPr lang="en-US" sz="900" dirty="0">
                <a:solidFill>
                  <a:schemeClr val="tx2"/>
                </a:solidFill>
                <a:latin typeface="Roboto Condensed Light" panose="020B0604020202020204" charset="0"/>
                <a:ea typeface="Roboto Condensed Light" panose="020B0604020202020204" charset="0"/>
              </a:rPr>
              <a:t>Front-End and Documentation</a:t>
            </a:r>
          </a:p>
        </p:txBody>
      </p:sp>
      <p:sp>
        <p:nvSpPr>
          <p:cNvPr id="41" name="TextBox 40">
            <a:extLst>
              <a:ext uri="{FF2B5EF4-FFF2-40B4-BE49-F238E27FC236}">
                <a16:creationId xmlns:a16="http://schemas.microsoft.com/office/drawing/2014/main" id="{77A83B79-38F7-4260-97D0-0879DB152D37}"/>
              </a:ext>
            </a:extLst>
          </p:cNvPr>
          <p:cNvSpPr txBox="1"/>
          <p:nvPr/>
        </p:nvSpPr>
        <p:spPr>
          <a:xfrm>
            <a:off x="3400901" y="2868868"/>
            <a:ext cx="2372396"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2"/>
                </a:solidFill>
                <a:latin typeface="Roboto Condensed Light" panose="020B0604020202020204" charset="0"/>
                <a:ea typeface="Roboto Condensed Light" panose="020B0604020202020204" charset="0"/>
              </a:rPr>
              <a:t>UNDER THE GUIDANCE OF </a:t>
            </a:r>
          </a:p>
          <a:p>
            <a:pPr marL="0" lvl="0" indent="0" algn="ctr" rtl="0">
              <a:spcBef>
                <a:spcPts val="0"/>
              </a:spcBef>
              <a:spcAft>
                <a:spcPts val="0"/>
              </a:spcAft>
              <a:buNone/>
            </a:pPr>
            <a:r>
              <a:rPr lang="en-US" dirty="0">
                <a:solidFill>
                  <a:schemeClr val="tx2"/>
                </a:solidFill>
                <a:latin typeface="Roboto Condensed Light" panose="020B0604020202020204" charset="0"/>
                <a:ea typeface="Roboto Condensed Light" panose="020B0604020202020204" charset="0"/>
              </a:rPr>
              <a:t>MR. MANISH KHULE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0" end="0"/>
                                            </p:txEl>
                                          </p:spTgt>
                                        </p:tgtEl>
                                        <p:attrNameLst>
                                          <p:attrName>style.visibility</p:attrName>
                                        </p:attrNameLst>
                                      </p:cBhvr>
                                      <p:to>
                                        <p:strVal val="visible"/>
                                      </p:to>
                                    </p:set>
                                    <p:animEffect transition="in" filter="fade">
                                      <p:cBhvr>
                                        <p:cTn id="12" dur="500"/>
                                        <p:tgtEl>
                                          <p:spTgt spid="1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xEl>
                                              <p:pRg st="0" end="0"/>
                                            </p:txEl>
                                          </p:spTgt>
                                        </p:tgtEl>
                                        <p:attrNameLst>
                                          <p:attrName>style.visibility</p:attrName>
                                        </p:attrNameLst>
                                      </p:cBhvr>
                                      <p:to>
                                        <p:strVal val="visible"/>
                                      </p:to>
                                    </p:set>
                                    <p:animEffect transition="in" filter="fade">
                                      <p:cBhvr>
                                        <p:cTn id="22" dur="500"/>
                                        <p:tgtEl>
                                          <p:spTgt spid="15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fade">
                                      <p:cBhvr>
                                        <p:cTn id="27" dur="500"/>
                                        <p:tgtEl>
                                          <p:spTgt spid="1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4">
                                            <p:txEl>
                                              <p:pRg st="0" end="0"/>
                                            </p:txEl>
                                          </p:spTgt>
                                        </p:tgtEl>
                                        <p:attrNameLst>
                                          <p:attrName>style.visibility</p:attrName>
                                        </p:attrNameLst>
                                      </p:cBhvr>
                                      <p:to>
                                        <p:strVal val="visible"/>
                                      </p:to>
                                    </p:set>
                                    <p:animEffect transition="in" filter="fade">
                                      <p:cBhvr>
                                        <p:cTn id="32" dur="500"/>
                                        <p:tgtEl>
                                          <p:spTgt spid="16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5"/>
                                        </p:tgtEl>
                                        <p:attrNameLst>
                                          <p:attrName>style.visibility</p:attrName>
                                        </p:attrNameLst>
                                      </p:cBhvr>
                                      <p:to>
                                        <p:strVal val="visible"/>
                                      </p:to>
                                    </p:set>
                                    <p:animEffect transition="in" filter="fade">
                                      <p:cBhvr>
                                        <p:cTn id="47" dur="500"/>
                                        <p:tgtEl>
                                          <p:spTgt spid="1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6">
                                            <p:txEl>
                                              <p:pRg st="0" end="0"/>
                                            </p:txEl>
                                          </p:spTgt>
                                        </p:tgtEl>
                                        <p:attrNameLst>
                                          <p:attrName>style.visibility</p:attrName>
                                        </p:attrNameLst>
                                      </p:cBhvr>
                                      <p:to>
                                        <p:strVal val="visible"/>
                                      </p:to>
                                    </p:set>
                                    <p:animEffect transition="in" filter="fade">
                                      <p:cBhvr>
                                        <p:cTn id="52" dur="500"/>
                                        <p:tgtEl>
                                          <p:spTgt spid="16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fade">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8">
                                            <p:txEl>
                                              <p:pRg st="0" end="0"/>
                                            </p:txEl>
                                          </p:spTgt>
                                        </p:tgtEl>
                                        <p:attrNameLst>
                                          <p:attrName>style.visibility</p:attrName>
                                        </p:attrNameLst>
                                      </p:cBhvr>
                                      <p:to>
                                        <p:strVal val="visible"/>
                                      </p:to>
                                    </p:set>
                                    <p:animEffect transition="in" filter="fade">
                                      <p:cBhvr>
                                        <p:cTn id="62" dur="500"/>
                                        <p:tgtEl>
                                          <p:spTgt spid="16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69"/>
                                        </p:tgtEl>
                                        <p:attrNameLst>
                                          <p:attrName>style.visibility</p:attrName>
                                        </p:attrNameLst>
                                      </p:cBhvr>
                                      <p:to>
                                        <p:strVal val="visible"/>
                                      </p:to>
                                    </p:set>
                                    <p:animEffect transition="in" filter="fade">
                                      <p:cBhvr>
                                        <p:cTn id="67" dur="500"/>
                                        <p:tgtEl>
                                          <p:spTgt spid="16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0">
                                            <p:txEl>
                                              <p:pRg st="0" end="0"/>
                                            </p:txEl>
                                          </p:spTgt>
                                        </p:tgtEl>
                                        <p:attrNameLst>
                                          <p:attrName>style.visibility</p:attrName>
                                        </p:attrNameLst>
                                      </p:cBhvr>
                                      <p:to>
                                        <p:strVal val="visible"/>
                                      </p:to>
                                    </p:set>
                                    <p:animEffect transition="in" filter="fade">
                                      <p:cBhvr>
                                        <p:cTn id="72" dur="500"/>
                                        <p:tgtEl>
                                          <p:spTgt spid="170">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3" grpId="0"/>
      <p:bldP spid="163" grpId="0"/>
      <p:bldP spid="165" grpId="0"/>
      <p:bldP spid="167" grpId="0"/>
      <p:bldP spid="1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E2A8-A4BE-4859-899C-6351A92FDB54}"/>
              </a:ext>
            </a:extLst>
          </p:cNvPr>
          <p:cNvSpPr>
            <a:spLocks noGrp="1"/>
          </p:cNvSpPr>
          <p:nvPr>
            <p:ph type="ctrTitle"/>
          </p:nvPr>
        </p:nvSpPr>
        <p:spPr>
          <a:xfrm>
            <a:off x="542260" y="320953"/>
            <a:ext cx="8059479" cy="946200"/>
          </a:xfrm>
        </p:spPr>
        <p:txBody>
          <a:bodyPr/>
          <a:lstStyle/>
          <a:p>
            <a:r>
              <a:rPr lang="en-IN" dirty="0"/>
              <a:t>FEATURES WHICH CAN BE ADDED TO THIS PROJECT IN FUTURE </a:t>
            </a:r>
          </a:p>
        </p:txBody>
      </p:sp>
      <p:sp>
        <p:nvSpPr>
          <p:cNvPr id="3" name="TextBox 2">
            <a:extLst>
              <a:ext uri="{FF2B5EF4-FFF2-40B4-BE49-F238E27FC236}">
                <a16:creationId xmlns:a16="http://schemas.microsoft.com/office/drawing/2014/main" id="{418E4B45-5D4D-418F-A8D3-BE20F8301083}"/>
              </a:ext>
            </a:extLst>
          </p:cNvPr>
          <p:cNvSpPr txBox="1"/>
          <p:nvPr/>
        </p:nvSpPr>
        <p:spPr>
          <a:xfrm>
            <a:off x="542260" y="1267153"/>
            <a:ext cx="8059479" cy="830997"/>
          </a:xfrm>
          <a:prstGeom prst="rect">
            <a:avLst/>
          </a:prstGeom>
          <a:noFill/>
        </p:spPr>
        <p:txBody>
          <a:bodyPr wrap="square" numCol="2" rtlCol="0">
            <a:spAutoFit/>
          </a:bodyPr>
          <a:lstStyle/>
          <a:p>
            <a:pPr marL="285750" indent="-285750">
              <a:buClr>
                <a:schemeClr val="tx2"/>
              </a:buClr>
              <a:buFont typeface="Arial" panose="020B0604020202020204" pitchFamily="34" charset="0"/>
              <a:buChar char="•"/>
            </a:pPr>
            <a:r>
              <a:rPr lang="en-IN" sz="1600" dirty="0">
                <a:solidFill>
                  <a:schemeClr val="tx2"/>
                </a:solidFill>
                <a:latin typeface="Roboto Condensed Light" panose="020B0604020202020204" charset="0"/>
                <a:ea typeface="Roboto Condensed Light" panose="020B0604020202020204" charset="0"/>
              </a:rPr>
              <a:t>Speech to Text Recognition</a:t>
            </a:r>
          </a:p>
          <a:p>
            <a:pPr marL="285750" indent="-285750">
              <a:buClr>
                <a:schemeClr val="tx2"/>
              </a:buClr>
              <a:buFont typeface="Arial" panose="020B0604020202020204" pitchFamily="34" charset="0"/>
              <a:buChar char="•"/>
            </a:pPr>
            <a:r>
              <a:rPr lang="en-IN" sz="1600" dirty="0">
                <a:solidFill>
                  <a:schemeClr val="tx2"/>
                </a:solidFill>
                <a:latin typeface="Roboto Condensed Light" panose="020B0604020202020204" charset="0"/>
                <a:ea typeface="Roboto Condensed Light" panose="020B0604020202020204" charset="0"/>
              </a:rPr>
              <a:t>Finger-print Scanner</a:t>
            </a:r>
          </a:p>
          <a:p>
            <a:pPr marL="285750" indent="-285750">
              <a:buClr>
                <a:schemeClr val="tx2"/>
              </a:buClr>
              <a:buFont typeface="Arial" panose="020B0604020202020204" pitchFamily="34" charset="0"/>
              <a:buChar char="•"/>
            </a:pPr>
            <a:r>
              <a:rPr lang="en-IN" sz="1600" dirty="0">
                <a:solidFill>
                  <a:schemeClr val="tx2"/>
                </a:solidFill>
                <a:latin typeface="Roboto Condensed Light" panose="020B0604020202020204" charset="0"/>
                <a:ea typeface="Roboto Condensed Light" panose="020B0604020202020204" charset="0"/>
              </a:rPr>
              <a:t>Scan and upload answers</a:t>
            </a:r>
          </a:p>
          <a:p>
            <a:pPr marL="285750" indent="-285750">
              <a:buClr>
                <a:schemeClr val="tx2"/>
              </a:buClr>
              <a:buFont typeface="Arial" panose="020B0604020202020204" pitchFamily="34" charset="0"/>
              <a:buChar char="•"/>
            </a:pPr>
            <a:r>
              <a:rPr lang="en-US" sz="1600" dirty="0">
                <a:solidFill>
                  <a:schemeClr val="tx2"/>
                </a:solidFill>
                <a:latin typeface="Roboto Condensed Light" panose="020B0604020202020204" charset="0"/>
                <a:ea typeface="Roboto Condensed Light" panose="020B0604020202020204" charset="0"/>
              </a:rPr>
              <a:t>Speech synthesis</a:t>
            </a:r>
          </a:p>
          <a:p>
            <a:pPr marL="285750" indent="-285750">
              <a:buClr>
                <a:schemeClr val="tx2"/>
              </a:buClr>
              <a:buFont typeface="Arial" panose="020B0604020202020204" pitchFamily="34" charset="0"/>
              <a:buChar char="•"/>
            </a:pPr>
            <a:r>
              <a:rPr lang="en-US" sz="1600" dirty="0">
                <a:solidFill>
                  <a:schemeClr val="tx2"/>
                </a:solidFill>
                <a:latin typeface="Roboto Condensed Light" panose="020B0604020202020204" charset="0"/>
                <a:ea typeface="Roboto Condensed Light" panose="020B0604020202020204" charset="0"/>
              </a:rPr>
              <a:t>CBIR(Content based image retrieval is a technique use to match images</a:t>
            </a:r>
            <a:r>
              <a:rPr lang="en-US" sz="1600" dirty="0">
                <a:solidFill>
                  <a:schemeClr val="tx2"/>
                </a:solidFill>
              </a:rPr>
              <a:t>)</a:t>
            </a:r>
            <a:endParaRPr lang="en-IN" sz="1600" dirty="0">
              <a:solidFill>
                <a:schemeClr val="tx2"/>
              </a:solidFill>
              <a:latin typeface="Roboto Condensed Light" panose="020B0604020202020204" charset="0"/>
              <a:ea typeface="Roboto Condensed Light" panose="020B0604020202020204" charset="0"/>
            </a:endParaRPr>
          </a:p>
        </p:txBody>
      </p:sp>
      <p:sp>
        <p:nvSpPr>
          <p:cNvPr id="4" name="TextBox 3"/>
          <p:cNvSpPr txBox="1"/>
          <p:nvPr/>
        </p:nvSpPr>
        <p:spPr>
          <a:xfrm>
            <a:off x="421240" y="2547991"/>
            <a:ext cx="8180499" cy="1477328"/>
          </a:xfrm>
          <a:prstGeom prst="rect">
            <a:avLst/>
          </a:prstGeom>
          <a:noFill/>
        </p:spPr>
        <p:txBody>
          <a:bodyPr wrap="square" rtlCol="0">
            <a:spAutoFit/>
          </a:bodyPr>
          <a:lstStyle/>
          <a:p>
            <a:r>
              <a:rPr lang="en-US" sz="1800" dirty="0">
                <a:solidFill>
                  <a:schemeClr val="tx2"/>
                </a:solidFill>
                <a:latin typeface="Roboto Condensed Light" panose="020B0604020202020204" charset="0"/>
                <a:ea typeface="Roboto Condensed Light" panose="020B0604020202020204" charset="0"/>
              </a:rPr>
              <a:t>By functional addition of above mentioned features, this project can be more likely used by the visually challenged people to attempt the online examination. By the use of this project, specific organizations can take visually challenged people into consideration of a job by conducting same online examination for normal as well as visually challenged people</a:t>
            </a:r>
            <a:r>
              <a:rPr lang="en-US" dirty="0"/>
              <a:t>.</a:t>
            </a:r>
          </a:p>
        </p:txBody>
      </p:sp>
    </p:spTree>
    <p:extLst>
      <p:ext uri="{BB962C8B-B14F-4D97-AF65-F5344CB8AC3E}">
        <p14:creationId xmlns:p14="http://schemas.microsoft.com/office/powerpoint/2010/main" val="82100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2"/>
          <p:cNvSpPr txBox="1"/>
          <p:nvPr/>
        </p:nvSpPr>
        <p:spPr>
          <a:xfrm>
            <a:off x="1418225" y="1800888"/>
            <a:ext cx="6600678" cy="2886900"/>
          </a:xfrm>
          <a:prstGeom prst="rect">
            <a:avLst/>
          </a:prstGeom>
          <a:noFill/>
          <a:ln>
            <a:noFill/>
          </a:ln>
        </p:spPr>
        <p:txBody>
          <a:bodyPr spcFirstLastPara="1" wrap="square" lIns="91425" tIns="91425" rIns="91425" bIns="91425" anchor="t" anchorCtr="0">
            <a:noAutofit/>
          </a:bodyPr>
          <a:lstStyle/>
          <a:p>
            <a:pPr>
              <a:spcBef>
                <a:spcPts val="300"/>
              </a:spcBef>
            </a:pPr>
            <a:r>
              <a:rPr lang="en-US" sz="1800" dirty="0">
                <a:solidFill>
                  <a:schemeClr val="tx2"/>
                </a:solidFill>
                <a:latin typeface="Roboto Condensed Light" panose="020B0604020202020204" charset="0"/>
                <a:ea typeface="Roboto Condensed Light" panose="020B0604020202020204" charset="0"/>
              </a:rPr>
              <a:t>After observing the current examination system, the team aimed at designing a system which would help minimize the amount of paper and convert all forms of documentation to digital form. We aimed at providing the examinee ease and accuracy in the results in the computerized system. Even the examinee has minimum knowledge about computer they will easily be able to operate the system. The system also produces brief result required by the management. </a:t>
            </a:r>
            <a:endParaRPr lang="en-IN" sz="1800" dirty="0">
              <a:solidFill>
                <a:schemeClr val="tx2"/>
              </a:solidFill>
              <a:latin typeface="Roboto Condensed Light" panose="020B0604020202020204" charset="0"/>
              <a:ea typeface="Roboto Condensed Light" panose="020B0604020202020204" charset="0"/>
            </a:endParaRPr>
          </a:p>
          <a:p>
            <a:pPr marL="0" lvl="0" indent="0" algn="l" rtl="0">
              <a:spcBef>
                <a:spcPts val="300"/>
              </a:spcBef>
              <a:spcAft>
                <a:spcPts val="0"/>
              </a:spcAft>
              <a:buNone/>
            </a:pPr>
            <a:endParaRPr lang="en-IN" sz="1000" dirty="0">
              <a:solidFill>
                <a:schemeClr val="lt2"/>
              </a:solidFill>
              <a:latin typeface="Roboto Condensed Light"/>
              <a:ea typeface="Roboto Condensed Light"/>
              <a:cs typeface="Roboto Condensed Light"/>
              <a:sym typeface="Roboto Condensed Light"/>
            </a:endParaRPr>
          </a:p>
        </p:txBody>
      </p:sp>
      <p:sp>
        <p:nvSpPr>
          <p:cNvPr id="624" name="Google Shape;624;p52"/>
          <p:cNvSpPr txBox="1">
            <a:spLocks noGrp="1"/>
          </p:cNvSpPr>
          <p:nvPr>
            <p:ph type="ctrTitle"/>
          </p:nvPr>
        </p:nvSpPr>
        <p:spPr>
          <a:xfrm>
            <a:off x="1964850" y="652670"/>
            <a:ext cx="5214300" cy="94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CONCLUSION</a:t>
            </a:r>
            <a:endParaRPr dirty="0"/>
          </a:p>
        </p:txBody>
      </p:sp>
      <p:cxnSp>
        <p:nvCxnSpPr>
          <p:cNvPr id="5" name="Google Shape;334;p40">
            <a:extLst>
              <a:ext uri="{FF2B5EF4-FFF2-40B4-BE49-F238E27FC236}">
                <a16:creationId xmlns:a16="http://schemas.microsoft.com/office/drawing/2014/main" id="{990930D5-443E-4056-8BE3-63B6C36D6154}"/>
              </a:ext>
            </a:extLst>
          </p:cNvPr>
          <p:cNvCxnSpPr>
            <a:cxnSpLocks/>
          </p:cNvCxnSpPr>
          <p:nvPr/>
        </p:nvCxnSpPr>
        <p:spPr>
          <a:xfrm>
            <a:off x="642049" y="0"/>
            <a:ext cx="1" cy="3027621"/>
          </a:xfrm>
          <a:prstGeom prst="straightConnector1">
            <a:avLst/>
          </a:prstGeom>
          <a:noFill/>
          <a:ln w="9525" cap="flat" cmpd="sng">
            <a:solidFill>
              <a:schemeClr val="dk2"/>
            </a:solidFill>
            <a:prstDash val="solid"/>
            <a:round/>
            <a:headEnd type="none" w="med" len="med"/>
            <a:tailEnd type="none" w="med" len="med"/>
          </a:ln>
        </p:spPr>
      </p:cxnSp>
      <p:cxnSp>
        <p:nvCxnSpPr>
          <p:cNvPr id="6" name="Google Shape;334;p40">
            <a:extLst>
              <a:ext uri="{FF2B5EF4-FFF2-40B4-BE49-F238E27FC236}">
                <a16:creationId xmlns:a16="http://schemas.microsoft.com/office/drawing/2014/main" id="{42574B92-2DB4-45F8-B5E3-41C15D995928}"/>
              </a:ext>
            </a:extLst>
          </p:cNvPr>
          <p:cNvCxnSpPr>
            <a:cxnSpLocks/>
          </p:cNvCxnSpPr>
          <p:nvPr/>
        </p:nvCxnSpPr>
        <p:spPr>
          <a:xfrm>
            <a:off x="1210154" y="2115879"/>
            <a:ext cx="1" cy="302762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3">
                                            <p:txEl>
                                              <p:pRg st="0" end="0"/>
                                            </p:txEl>
                                          </p:spTgt>
                                        </p:tgtEl>
                                        <p:attrNameLst>
                                          <p:attrName>style.visibility</p:attrName>
                                        </p:attrNameLst>
                                      </p:cBhvr>
                                      <p:to>
                                        <p:strVal val="visible"/>
                                      </p:to>
                                    </p:set>
                                    <p:animEffect transition="in" filter="fade">
                                      <p:cBhvr>
                                        <p:cTn id="12" dur="500"/>
                                        <p:tgtEl>
                                          <p:spTgt spid="6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F686-7C3B-45E8-A138-43463829F064}"/>
              </a:ext>
            </a:extLst>
          </p:cNvPr>
          <p:cNvSpPr>
            <a:spLocks noGrp="1"/>
          </p:cNvSpPr>
          <p:nvPr>
            <p:ph type="ctrTitle"/>
          </p:nvPr>
        </p:nvSpPr>
        <p:spPr>
          <a:xfrm>
            <a:off x="1366463" y="2743199"/>
            <a:ext cx="6123436" cy="472611"/>
          </a:xfrm>
        </p:spPr>
        <p:txBody>
          <a:bodyPr/>
          <a:lstStyle/>
          <a:p>
            <a:br>
              <a:rPr lang="en-IN" sz="5400" dirty="0"/>
            </a:br>
            <a:br>
              <a:rPr lang="en-IN" sz="5400" dirty="0"/>
            </a:br>
            <a:br>
              <a:rPr lang="en-IN" sz="5400" dirty="0"/>
            </a:br>
            <a:br>
              <a:rPr lang="en-IN" sz="5400" dirty="0"/>
            </a:br>
            <a:r>
              <a:rPr lang="en-IN" sz="5400" dirty="0"/>
              <a:t>THANK YOU</a:t>
            </a:r>
            <a:br>
              <a:rPr lang="en-IN" sz="5400" dirty="0"/>
            </a:br>
            <a:endParaRPr lang="en-IN" sz="5400" dirty="0"/>
          </a:p>
        </p:txBody>
      </p:sp>
      <p:sp>
        <p:nvSpPr>
          <p:cNvPr id="3" name="TextBox 2"/>
          <p:cNvSpPr txBox="1"/>
          <p:nvPr/>
        </p:nvSpPr>
        <p:spPr>
          <a:xfrm>
            <a:off x="1263721" y="2476072"/>
            <a:ext cx="5856270" cy="369332"/>
          </a:xfrm>
          <a:prstGeom prst="rect">
            <a:avLst/>
          </a:prstGeom>
          <a:noFill/>
        </p:spPr>
        <p:txBody>
          <a:bodyPr wrap="square" rtlCol="0">
            <a:spAutoFit/>
          </a:bodyPr>
          <a:lstStyle/>
          <a:p>
            <a:endParaRPr lang="en-US" sz="1800" dirty="0">
              <a:solidFill>
                <a:schemeClr val="tx2"/>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13467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547577" y="1504082"/>
            <a:ext cx="8048846" cy="633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dirty="0">
                <a:solidFill>
                  <a:schemeClr val="dk2"/>
                </a:solidFill>
              </a:rPr>
              <a:t>WHAT IS AN ONLINE EXAMINATION SYSTEM?</a:t>
            </a:r>
            <a:endParaRPr sz="2800" dirty="0">
              <a:solidFill>
                <a:schemeClr val="dk2"/>
              </a:solidFill>
            </a:endParaRPr>
          </a:p>
        </p:txBody>
      </p:sp>
      <p:sp>
        <p:nvSpPr>
          <p:cNvPr id="184" name="Google Shape;184;p32"/>
          <p:cNvSpPr txBox="1">
            <a:spLocks noGrp="1"/>
          </p:cNvSpPr>
          <p:nvPr>
            <p:ph type="subTitle" idx="1"/>
          </p:nvPr>
        </p:nvSpPr>
        <p:spPr>
          <a:xfrm>
            <a:off x="853263" y="2265695"/>
            <a:ext cx="7437474" cy="1705862"/>
          </a:xfrm>
          <a:prstGeom prst="rect">
            <a:avLst/>
          </a:prstGeom>
        </p:spPr>
        <p:txBody>
          <a:bodyPr spcFirstLastPara="1" wrap="square" lIns="91425" tIns="91425" rIns="91425" bIns="91425" anchor="t" anchorCtr="0">
            <a:noAutofit/>
          </a:bodyPr>
          <a:lstStyle/>
          <a:p>
            <a:pPr marL="0" indent="0"/>
            <a:r>
              <a:rPr lang="en-US" sz="1800" dirty="0">
                <a:solidFill>
                  <a:schemeClr val="tx2"/>
                </a:solidFill>
              </a:rPr>
              <a:t>An </a:t>
            </a:r>
            <a:r>
              <a:rPr lang="en-US" sz="1800" dirty="0">
                <a:solidFill>
                  <a:schemeClr val="tx2"/>
                </a:solidFill>
                <a:hlinkClick r:id="rId3">
                  <a:extLst>
                    <a:ext uri="{A12FA001-AC4F-418D-AE19-62706E023703}">
                      <ahyp:hlinkClr xmlns:ahyp="http://schemas.microsoft.com/office/drawing/2018/hyperlinkcolor" val="tx"/>
                    </a:ext>
                  </a:extLst>
                </a:hlinkClick>
              </a:rPr>
              <a:t>online examination system</a:t>
            </a:r>
            <a:r>
              <a:rPr lang="en-US" sz="1800" dirty="0">
                <a:solidFill>
                  <a:schemeClr val="tx2"/>
                </a:solidFill>
              </a:rPr>
              <a:t> is a computer-based test system that can be used to conduct </a:t>
            </a:r>
            <a:r>
              <a:rPr lang="en-US" sz="1800" dirty="0">
                <a:solidFill>
                  <a:schemeClr val="tx2"/>
                </a:solidFill>
                <a:hlinkClick r:id="rId4">
                  <a:extLst>
                    <a:ext uri="{A12FA001-AC4F-418D-AE19-62706E023703}">
                      <ahyp:hlinkClr xmlns:ahyp="http://schemas.microsoft.com/office/drawing/2018/hyperlinkcolor" val="tx"/>
                    </a:ext>
                  </a:extLst>
                </a:hlinkClick>
              </a:rPr>
              <a:t>computer based tests online</a:t>
            </a:r>
            <a:r>
              <a:rPr lang="en-US" sz="1800" dirty="0">
                <a:solidFill>
                  <a:schemeClr val="tx2"/>
                </a:solidFill>
              </a:rPr>
              <a:t>. This examination system uses fewer resources and reduces the need for question papers and answer scripts, exam room scheduling, arranging invigilators, coordinating with examiners, and more.</a:t>
            </a:r>
            <a:endParaRPr lang="en-IN" sz="1800" dirty="0">
              <a:solidFill>
                <a:schemeClr val="tx2"/>
              </a:solidFill>
            </a:endParaRPr>
          </a:p>
          <a:p>
            <a:pPr marL="0" lvl="0" indent="0" algn="ctr" rtl="0">
              <a:spcBef>
                <a:spcPts val="0"/>
              </a:spcBef>
              <a:spcAft>
                <a:spcPts val="0"/>
              </a:spcAft>
              <a:buNone/>
            </a:pPr>
            <a:endParaRPr sz="1800" dirty="0"/>
          </a:p>
        </p:txBody>
      </p:sp>
      <p:cxnSp>
        <p:nvCxnSpPr>
          <p:cNvPr id="185" name="Google Shape;185;p32"/>
          <p:cNvCxnSpPr/>
          <p:nvPr/>
        </p:nvCxnSpPr>
        <p:spPr>
          <a:xfrm>
            <a:off x="4572000" y="877811"/>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32"/>
          <p:cNvCxnSpPr/>
          <p:nvPr/>
        </p:nvCxnSpPr>
        <p:spPr>
          <a:xfrm>
            <a:off x="0" y="4227393"/>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0" end="0"/>
                                            </p:txEl>
                                          </p:spTgt>
                                        </p:tgtEl>
                                        <p:attrNameLst>
                                          <p:attrName>style.visibility</p:attrName>
                                        </p:attrNameLst>
                                      </p:cBhvr>
                                      <p:to>
                                        <p:strVal val="visible"/>
                                      </p:to>
                                    </p:set>
                                    <p:animEffect transition="in" filter="fade">
                                      <p:cBhvr>
                                        <p:cTn id="12" dur="500"/>
                                        <p:tgtEl>
                                          <p:spTgt spid="1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7" name="Google Shape;197;p33"/>
          <p:cNvSpPr txBox="1">
            <a:spLocks noGrp="1"/>
          </p:cNvSpPr>
          <p:nvPr>
            <p:ph type="ctrTitle"/>
          </p:nvPr>
        </p:nvSpPr>
        <p:spPr>
          <a:xfrm>
            <a:off x="1489689" y="475275"/>
            <a:ext cx="6367760" cy="12207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WHY DO WE NEED ONLINE EXAMINATION ENGINES?</a:t>
            </a:r>
          </a:p>
        </p:txBody>
      </p:sp>
      <p:sp>
        <p:nvSpPr>
          <p:cNvPr id="208" name="Google Shape;208;p33"/>
          <p:cNvSpPr txBox="1"/>
          <p:nvPr/>
        </p:nvSpPr>
        <p:spPr>
          <a:xfrm>
            <a:off x="3202550" y="2993850"/>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2"/>
              </a:solidFill>
              <a:latin typeface="Roboto Condensed Light"/>
              <a:ea typeface="Roboto Condensed Light"/>
              <a:cs typeface="Roboto Condensed Light"/>
              <a:sym typeface="Roboto Condensed Light"/>
            </a:endParaRPr>
          </a:p>
        </p:txBody>
      </p:sp>
      <p:sp>
        <p:nvSpPr>
          <p:cNvPr id="209" name="Google Shape;209;p33"/>
          <p:cNvSpPr txBox="1"/>
          <p:nvPr/>
        </p:nvSpPr>
        <p:spPr>
          <a:xfrm>
            <a:off x="3856650" y="1082191"/>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chemeClr val="lt1"/>
              </a:solidFill>
              <a:latin typeface="Exo 2"/>
              <a:ea typeface="Exo 2"/>
              <a:cs typeface="Exo 2"/>
              <a:sym typeface="Exo 2"/>
            </a:endParaRPr>
          </a:p>
        </p:txBody>
      </p:sp>
      <p:cxnSp>
        <p:nvCxnSpPr>
          <p:cNvPr id="18" name="Google Shape;158;p30">
            <a:extLst>
              <a:ext uri="{FF2B5EF4-FFF2-40B4-BE49-F238E27FC236}">
                <a16:creationId xmlns:a16="http://schemas.microsoft.com/office/drawing/2014/main" id="{52F6743C-ECDC-4E4B-8280-41B92FD63F99}"/>
              </a:ext>
            </a:extLst>
          </p:cNvPr>
          <p:cNvCxnSpPr>
            <a:cxnSpLocks/>
          </p:cNvCxnSpPr>
          <p:nvPr/>
        </p:nvCxnSpPr>
        <p:spPr>
          <a:xfrm>
            <a:off x="724147" y="0"/>
            <a:ext cx="0" cy="3392088"/>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158;p30">
            <a:extLst>
              <a:ext uri="{FF2B5EF4-FFF2-40B4-BE49-F238E27FC236}">
                <a16:creationId xmlns:a16="http://schemas.microsoft.com/office/drawing/2014/main" id="{29E5688D-A194-48F2-AEE1-E705E000C735}"/>
              </a:ext>
            </a:extLst>
          </p:cNvPr>
          <p:cNvCxnSpPr>
            <a:cxnSpLocks/>
          </p:cNvCxnSpPr>
          <p:nvPr/>
        </p:nvCxnSpPr>
        <p:spPr>
          <a:xfrm>
            <a:off x="1255774" y="1751412"/>
            <a:ext cx="0" cy="3392088"/>
          </a:xfrm>
          <a:prstGeom prst="straightConnector1">
            <a:avLst/>
          </a:prstGeom>
          <a:noFill/>
          <a:ln w="9525" cap="flat" cmpd="sng">
            <a:solidFill>
              <a:schemeClr val="dk2"/>
            </a:solidFill>
            <a:prstDash val="solid"/>
            <a:round/>
            <a:headEnd type="none" w="med" len="med"/>
            <a:tailEnd type="none" w="med" len="med"/>
          </a:ln>
        </p:spPr>
      </p:cxnSp>
      <p:sp>
        <p:nvSpPr>
          <p:cNvPr id="21" name="TextBox 20">
            <a:extLst>
              <a:ext uri="{FF2B5EF4-FFF2-40B4-BE49-F238E27FC236}">
                <a16:creationId xmlns:a16="http://schemas.microsoft.com/office/drawing/2014/main" id="{415FC4D8-5C58-4B0F-9946-79B3BBDDA03F}"/>
              </a:ext>
            </a:extLst>
          </p:cNvPr>
          <p:cNvSpPr txBox="1"/>
          <p:nvPr/>
        </p:nvSpPr>
        <p:spPr>
          <a:xfrm>
            <a:off x="1372732" y="1724982"/>
            <a:ext cx="6841059" cy="2800767"/>
          </a:xfrm>
          <a:prstGeom prst="rect">
            <a:avLst/>
          </a:prstGeom>
          <a:noFill/>
        </p:spPr>
        <p:txBody>
          <a:bodyPr wrap="square">
            <a:spAutoFit/>
          </a:bodyPr>
          <a:lstStyle/>
          <a:p>
            <a:pPr algn="l"/>
            <a:r>
              <a:rPr lang="en-US" sz="1800" dirty="0">
                <a:solidFill>
                  <a:schemeClr val="tx2"/>
                </a:solidFill>
                <a:latin typeface="Roboto Condensed" panose="020B0604020202020204" charset="0"/>
                <a:ea typeface="Roboto Condensed" panose="020B0604020202020204" charset="0"/>
              </a:rPr>
              <a:t>• In comparison to the present system the proposed system will be less time consuming and more efficient. </a:t>
            </a:r>
          </a:p>
          <a:p>
            <a:pPr algn="l"/>
            <a:r>
              <a:rPr lang="en-US" sz="1800" dirty="0">
                <a:solidFill>
                  <a:schemeClr val="tx2"/>
                </a:solidFill>
                <a:latin typeface="Roboto Condensed" panose="020B0604020202020204" charset="0"/>
                <a:ea typeface="Roboto Condensed" panose="020B0604020202020204" charset="0"/>
              </a:rPr>
              <a:t>• Results will be very precise and accurate and will be declared in a very short span of time because the calculation and evaluation will be done by the simulator itself. </a:t>
            </a:r>
          </a:p>
          <a:p>
            <a:pPr algn="l"/>
            <a:r>
              <a:rPr lang="en-US" sz="1800" dirty="0">
                <a:solidFill>
                  <a:schemeClr val="tx2"/>
                </a:solidFill>
                <a:latin typeface="Roboto Condensed" panose="020B0604020202020204" charset="0"/>
                <a:ea typeface="Roboto Condensed" panose="020B0604020202020204" charset="0"/>
              </a:rPr>
              <a:t>• The proposed system is very secure as no chances of leakage of question paper as it depends completely on the administrator only. </a:t>
            </a:r>
          </a:p>
          <a:p>
            <a:pPr algn="l"/>
            <a:r>
              <a:rPr lang="en-US" sz="1800" dirty="0">
                <a:solidFill>
                  <a:schemeClr val="tx2"/>
                </a:solidFill>
                <a:latin typeface="Roboto Condensed" panose="020B0604020202020204" charset="0"/>
                <a:ea typeface="Roboto Condensed" panose="020B0604020202020204" charset="0"/>
              </a:rPr>
              <a:t>• The logs of appeared candidates and their marks are stored and can be used for future use. </a:t>
            </a:r>
            <a:endParaRPr lang="en-IN" sz="1800" dirty="0">
              <a:solidFill>
                <a:schemeClr val="tx2"/>
              </a:solidFill>
              <a:latin typeface="Roboto Condensed" panose="020B0604020202020204" charset="0"/>
              <a:ea typeface="Roboto Condensed" panose="020B0604020202020204" charset="0"/>
            </a:endParaRPr>
          </a:p>
          <a:p>
            <a:pPr marL="0" lvl="0" indent="0" rtl="0">
              <a:spcBef>
                <a:spcPts val="0"/>
              </a:spcBef>
              <a:spcAft>
                <a:spcPts val="0"/>
              </a:spcAft>
              <a:buNone/>
            </a:pPr>
            <a:endParaRPr lang="en-US" sz="1400" dirty="0">
              <a:solidFill>
                <a:schemeClr val="tx2"/>
              </a:solidFill>
              <a:latin typeface="Roboto Condensed Light" panose="020B0604020202020204" charset="0"/>
              <a:ea typeface="Roboto Condensed Light"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fade">
                                      <p:cBhvr>
                                        <p:cTn id="15" dur="500"/>
                                        <p:tgtEl>
                                          <p:spTgt spid="21">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2" end="2"/>
                                            </p:txEl>
                                          </p:spTgt>
                                        </p:tgtEl>
                                        <p:attrNameLst>
                                          <p:attrName>style.visibility</p:attrName>
                                        </p:attrNameLst>
                                      </p:cBhvr>
                                      <p:to>
                                        <p:strVal val="visible"/>
                                      </p:to>
                                    </p:set>
                                    <p:animEffect transition="in" filter="fade">
                                      <p:cBhvr>
                                        <p:cTn id="18" dur="500"/>
                                        <p:tgtEl>
                                          <p:spTgt spid="21">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fade">
                                      <p:cBhvr>
                                        <p:cTn id="21"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3" name="Title 2">
            <a:extLst>
              <a:ext uri="{FF2B5EF4-FFF2-40B4-BE49-F238E27FC236}">
                <a16:creationId xmlns:a16="http://schemas.microsoft.com/office/drawing/2014/main" id="{B9528623-527F-4939-8137-C97DE5371EB4}"/>
              </a:ext>
            </a:extLst>
          </p:cNvPr>
          <p:cNvSpPr>
            <a:spLocks noGrp="1"/>
          </p:cNvSpPr>
          <p:nvPr>
            <p:ph type="ctrTitle"/>
          </p:nvPr>
        </p:nvSpPr>
        <p:spPr>
          <a:xfrm>
            <a:off x="1544637" y="467834"/>
            <a:ext cx="6586337" cy="489098"/>
          </a:xfrm>
        </p:spPr>
        <p:txBody>
          <a:bodyPr/>
          <a:lstStyle/>
          <a:p>
            <a:pPr algn="ctr"/>
            <a:r>
              <a:rPr lang="en-IN" sz="2400" dirty="0"/>
              <a:t>SCOPE OF THE PROJECT</a:t>
            </a:r>
          </a:p>
        </p:txBody>
      </p:sp>
      <p:sp>
        <p:nvSpPr>
          <p:cNvPr id="5" name="Subtitle 4">
            <a:extLst>
              <a:ext uri="{FF2B5EF4-FFF2-40B4-BE49-F238E27FC236}">
                <a16:creationId xmlns:a16="http://schemas.microsoft.com/office/drawing/2014/main" id="{C643301D-A736-4238-AD48-4F43C36377D9}"/>
              </a:ext>
            </a:extLst>
          </p:cNvPr>
          <p:cNvSpPr>
            <a:spLocks noGrp="1"/>
          </p:cNvSpPr>
          <p:nvPr>
            <p:ph type="subTitle" idx="1"/>
          </p:nvPr>
        </p:nvSpPr>
        <p:spPr>
          <a:xfrm>
            <a:off x="1179232" y="1300134"/>
            <a:ext cx="6951742" cy="3375532"/>
          </a:xfrm>
        </p:spPr>
        <p:txBody>
          <a:bodyPr/>
          <a:lstStyle/>
          <a:p>
            <a:pPr marL="0" indent="0" algn="l"/>
            <a:r>
              <a:rPr lang="en-US" sz="1800" dirty="0"/>
              <a:t>Compared to other manually taking exams the scope of this project is very vast.</a:t>
            </a:r>
          </a:p>
          <a:p>
            <a:pPr algn="l">
              <a:buFont typeface="Arial" panose="020B0604020202020204" pitchFamily="34" charset="0"/>
              <a:buChar char="•"/>
            </a:pPr>
            <a:r>
              <a:rPr lang="en-US" sz="1800" dirty="0"/>
              <a:t> This can be used in educational institutions as well as in corporate world. </a:t>
            </a:r>
          </a:p>
          <a:p>
            <a:pPr algn="l">
              <a:buFont typeface="Arial" panose="020B0604020202020204" pitchFamily="34" charset="0"/>
              <a:buChar char="•"/>
            </a:pPr>
            <a:r>
              <a:rPr lang="en-US" sz="1800" dirty="0"/>
              <a:t> Can be used anywhere at any time as it is a web based application  (User Location doesn’t matter). </a:t>
            </a:r>
          </a:p>
          <a:p>
            <a:pPr algn="l">
              <a:buFont typeface="Arial" panose="020B0604020202020204" pitchFamily="34" charset="0"/>
              <a:buChar char="•"/>
            </a:pPr>
            <a:r>
              <a:rPr lang="en-US" sz="1800" dirty="0"/>
              <a:t> No restriction that examiner has to be present when the candidate takes the test.</a:t>
            </a:r>
          </a:p>
          <a:p>
            <a:pPr algn="l">
              <a:buFont typeface="Arial" panose="020B0604020202020204" pitchFamily="34" charset="0"/>
              <a:buChar char="•"/>
            </a:pPr>
            <a:r>
              <a:rPr lang="en-US" sz="1800" dirty="0"/>
              <a:t> Design to facilitate Administrator and User.</a:t>
            </a:r>
          </a:p>
          <a:p>
            <a:pPr algn="l">
              <a:buFont typeface="Arial" panose="020B0604020202020204" pitchFamily="34" charset="0"/>
              <a:buChar char="•"/>
            </a:pPr>
            <a:r>
              <a:rPr lang="en-US" sz="1800" dirty="0"/>
              <a:t>Online examination is designed for educational institutes like Schools ,colleges and private institutes to conduct logic tests of their students or employees on regular basis </a:t>
            </a:r>
            <a:endParaRPr lang="en-IN" sz="1800" dirty="0"/>
          </a:p>
          <a:p>
            <a:pPr algn="l"/>
            <a:endParaRPr lang="en-IN" sz="1800" dirty="0"/>
          </a:p>
        </p:txBody>
      </p:sp>
      <p:cxnSp>
        <p:nvCxnSpPr>
          <p:cNvPr id="12" name="Google Shape;158;p30">
            <a:extLst>
              <a:ext uri="{FF2B5EF4-FFF2-40B4-BE49-F238E27FC236}">
                <a16:creationId xmlns:a16="http://schemas.microsoft.com/office/drawing/2014/main" id="{62C1F471-2620-4B7E-A34E-9DE13C2A65C3}"/>
              </a:ext>
            </a:extLst>
          </p:cNvPr>
          <p:cNvCxnSpPr>
            <a:cxnSpLocks/>
          </p:cNvCxnSpPr>
          <p:nvPr/>
        </p:nvCxnSpPr>
        <p:spPr>
          <a:xfrm>
            <a:off x="8730464" y="1751412"/>
            <a:ext cx="0" cy="3392088"/>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158;p30">
            <a:extLst>
              <a:ext uri="{FF2B5EF4-FFF2-40B4-BE49-F238E27FC236}">
                <a16:creationId xmlns:a16="http://schemas.microsoft.com/office/drawing/2014/main" id="{FCFD13D4-44DB-488C-A8E2-CE648DA846B3}"/>
              </a:ext>
            </a:extLst>
          </p:cNvPr>
          <p:cNvCxnSpPr>
            <a:cxnSpLocks/>
          </p:cNvCxnSpPr>
          <p:nvPr/>
        </p:nvCxnSpPr>
        <p:spPr>
          <a:xfrm>
            <a:off x="8314660" y="2881423"/>
            <a:ext cx="0" cy="226207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2"/>
          </p:nvPr>
        </p:nvSpPr>
        <p:spPr/>
        <p:txBody>
          <a:bodyPr/>
          <a:lstStyle/>
          <a:p>
            <a:r>
              <a:rPr lang="en-US" dirty="0"/>
              <a:t>PROJECT OBJECTIVE </a:t>
            </a:r>
          </a:p>
        </p:txBody>
      </p:sp>
      <p:sp>
        <p:nvSpPr>
          <p:cNvPr id="5" name="TextBox 4"/>
          <p:cNvSpPr txBox="1"/>
          <p:nvPr/>
        </p:nvSpPr>
        <p:spPr>
          <a:xfrm>
            <a:off x="1039090" y="1299050"/>
            <a:ext cx="7471064" cy="2585323"/>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1800" dirty="0">
                <a:solidFill>
                  <a:schemeClr val="tx2"/>
                </a:solidFill>
                <a:latin typeface="Roboto Condensed Light" panose="020B0604020202020204" charset="0"/>
                <a:ea typeface="Roboto Condensed Light" panose="020B0604020202020204" charset="0"/>
              </a:rPr>
              <a:t>Online examination system is a non removable examination pattern of today’s life.</a:t>
            </a:r>
          </a:p>
          <a:p>
            <a:pPr marL="285750" indent="-285750">
              <a:buClr>
                <a:schemeClr val="tx2"/>
              </a:buClr>
              <a:buFont typeface="Arial" panose="020B0604020202020204" pitchFamily="34" charset="0"/>
              <a:buChar char="•"/>
            </a:pPr>
            <a:r>
              <a:rPr lang="en-US" sz="1800" dirty="0">
                <a:solidFill>
                  <a:schemeClr val="tx2"/>
                </a:solidFill>
                <a:latin typeface="Roboto Condensed Light" panose="020B0604020202020204" charset="0"/>
                <a:ea typeface="Roboto Condensed Light" panose="020B0604020202020204" charset="0"/>
              </a:rPr>
              <a:t>We need more time saving and more accurate examination system as the number of applicants is increasing day by day.</a:t>
            </a:r>
          </a:p>
          <a:p>
            <a:pPr marL="285750" indent="-285750">
              <a:buClr>
                <a:schemeClr val="tx2"/>
              </a:buClr>
              <a:buFont typeface="Arial" panose="020B0604020202020204" pitchFamily="34" charset="0"/>
              <a:buChar char="•"/>
            </a:pPr>
            <a:endParaRPr lang="en-US" sz="1800" dirty="0">
              <a:solidFill>
                <a:schemeClr val="tx2"/>
              </a:solidFill>
              <a:latin typeface="Roboto Condensed Light" panose="020B0604020202020204" charset="0"/>
              <a:ea typeface="Roboto Condensed Light" panose="020B0604020202020204" charset="0"/>
            </a:endParaRPr>
          </a:p>
          <a:p>
            <a:pPr marL="285750" indent="-285750">
              <a:buClr>
                <a:schemeClr val="tx2"/>
              </a:buClr>
              <a:buFont typeface="Arial" panose="020B0604020202020204" pitchFamily="34" charset="0"/>
              <a:buChar char="•"/>
            </a:pPr>
            <a:r>
              <a:rPr lang="en-US" sz="1800" dirty="0">
                <a:solidFill>
                  <a:schemeClr val="tx2"/>
                </a:solidFill>
                <a:latin typeface="Roboto Condensed Light" panose="020B0604020202020204" charset="0"/>
                <a:ea typeface="Roboto Condensed Light" panose="020B0604020202020204" charset="0"/>
              </a:rPr>
              <a:t>For all IT students and professionals, it is very important to have some </a:t>
            </a:r>
            <a:r>
              <a:rPr lang="en-US" dirty="0"/>
              <a:t>basic </a:t>
            </a:r>
            <a:r>
              <a:rPr lang="en-US" sz="1800" dirty="0">
                <a:solidFill>
                  <a:schemeClr val="tx2"/>
                </a:solidFill>
                <a:latin typeface="Roboto Condensed Light" panose="020B0604020202020204" charset="0"/>
                <a:ea typeface="Roboto Condensed Light" panose="020B0604020202020204" charset="0"/>
              </a:rPr>
              <a:t>understanding about the online examination system.  </a:t>
            </a:r>
          </a:p>
          <a:p>
            <a:br>
              <a:rPr lang="en-US" sz="1800" dirty="0">
                <a:solidFill>
                  <a:schemeClr val="tx2"/>
                </a:solidFill>
                <a:latin typeface="Roboto Condensed Light" panose="020B0604020202020204" charset="0"/>
                <a:ea typeface="Roboto Condensed Light" panose="020B0604020202020204" charset="0"/>
              </a:rPr>
            </a:br>
            <a:endParaRPr lang="en-US" sz="1800" dirty="0">
              <a:solidFill>
                <a:schemeClr val="tx2"/>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49094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4149573" y="2876725"/>
            <a:ext cx="2883596" cy="4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solidFill>
                  <a:schemeClr val="dk2"/>
                </a:solidFill>
              </a:rPr>
              <a:t>SERVER SIDE</a:t>
            </a:r>
            <a:endParaRPr sz="1600" dirty="0">
              <a:solidFill>
                <a:schemeClr val="dk2"/>
              </a:solidFill>
            </a:endParaRPr>
          </a:p>
        </p:txBody>
      </p:sp>
      <p:sp>
        <p:nvSpPr>
          <p:cNvPr id="270" name="Google Shape;270;p38"/>
          <p:cNvSpPr txBox="1">
            <a:spLocks noGrp="1"/>
          </p:cNvSpPr>
          <p:nvPr>
            <p:ph type="ctrTitle" idx="2"/>
          </p:nvPr>
        </p:nvSpPr>
        <p:spPr>
          <a:xfrm>
            <a:off x="734545" y="927288"/>
            <a:ext cx="3220561"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2"/>
                </a:solidFill>
              </a:rPr>
              <a:t>SOFTWARE REQUIREMENT</a:t>
            </a:r>
            <a:endParaRPr dirty="0">
              <a:solidFill>
                <a:schemeClr val="dk2"/>
              </a:solidFill>
            </a:endParaRPr>
          </a:p>
        </p:txBody>
      </p:sp>
      <p:sp>
        <p:nvSpPr>
          <p:cNvPr id="272" name="Google Shape;272;p38"/>
          <p:cNvSpPr txBox="1">
            <a:spLocks noGrp="1"/>
          </p:cNvSpPr>
          <p:nvPr>
            <p:ph type="ctrTitle" idx="3"/>
          </p:nvPr>
        </p:nvSpPr>
        <p:spPr>
          <a:xfrm>
            <a:off x="4161485" y="1301079"/>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600" dirty="0">
                <a:solidFill>
                  <a:schemeClr val="dk2"/>
                </a:solidFill>
              </a:rPr>
              <a:t>CLIENT SIDE</a:t>
            </a:r>
            <a:endParaRPr sz="1600" dirty="0">
              <a:solidFill>
                <a:schemeClr val="dk2"/>
              </a:solidFill>
            </a:endParaRPr>
          </a:p>
        </p:txBody>
      </p:sp>
      <p:sp>
        <p:nvSpPr>
          <p:cNvPr id="273" name="Google Shape;273;p38"/>
          <p:cNvSpPr txBox="1">
            <a:spLocks noGrp="1"/>
          </p:cNvSpPr>
          <p:nvPr>
            <p:ph type="subTitle" idx="4"/>
          </p:nvPr>
        </p:nvSpPr>
        <p:spPr>
          <a:xfrm>
            <a:off x="4923944" y="1672071"/>
            <a:ext cx="4484456" cy="1003200"/>
          </a:xfrm>
          <a:prstGeom prst="rect">
            <a:avLst/>
          </a:prstGeom>
        </p:spPr>
        <p:txBody>
          <a:bodyPr spcFirstLastPara="1" wrap="square" lIns="91425" tIns="91425" rIns="91425" bIns="91425" anchor="t" anchorCtr="0">
            <a:noAutofit/>
          </a:bodyPr>
          <a:lstStyle/>
          <a:p>
            <a:pPr algn="l"/>
            <a:r>
              <a:rPr lang="en-US" sz="1600" dirty="0">
                <a:solidFill>
                  <a:schemeClr val="tx2"/>
                </a:solidFill>
              </a:rPr>
              <a:t>• Browser: Any Browser 	</a:t>
            </a:r>
          </a:p>
          <a:p>
            <a:pPr algn="l"/>
            <a:r>
              <a:rPr lang="en-US" sz="1600" dirty="0">
                <a:solidFill>
                  <a:schemeClr val="tx2"/>
                </a:solidFill>
              </a:rPr>
              <a:t>• Processor :Pentium 2.0 and above.	</a:t>
            </a:r>
          </a:p>
          <a:p>
            <a:pPr algn="l"/>
            <a:r>
              <a:rPr lang="en-US" sz="1600" dirty="0">
                <a:solidFill>
                  <a:schemeClr val="tx2"/>
                </a:solidFill>
              </a:rPr>
              <a:t>• RAM: 256 MB Server Side</a:t>
            </a:r>
            <a:endParaRPr lang="en-IN" sz="1600" dirty="0">
              <a:solidFill>
                <a:schemeClr val="tx2"/>
              </a:solidFill>
            </a:endParaRPr>
          </a:p>
        </p:txBody>
      </p:sp>
      <p:sp>
        <p:nvSpPr>
          <p:cNvPr id="274" name="Google Shape;274;p38"/>
          <p:cNvSpPr txBox="1">
            <a:spLocks noGrp="1"/>
          </p:cNvSpPr>
          <p:nvPr>
            <p:ph type="ctrTitle" idx="5"/>
          </p:nvPr>
        </p:nvSpPr>
        <p:spPr>
          <a:xfrm>
            <a:off x="4982516" y="936744"/>
            <a:ext cx="3451745"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2"/>
                </a:solidFill>
              </a:rPr>
              <a:t>HARDWARE REQUIRMENT</a:t>
            </a:r>
            <a:endParaRPr dirty="0">
              <a:solidFill>
                <a:schemeClr val="dk2"/>
              </a:solidFill>
            </a:endParaRPr>
          </a:p>
        </p:txBody>
      </p:sp>
      <p:sp>
        <p:nvSpPr>
          <p:cNvPr id="275" name="Google Shape;275;p38"/>
          <p:cNvSpPr txBox="1">
            <a:spLocks noGrp="1"/>
          </p:cNvSpPr>
          <p:nvPr>
            <p:ph type="subTitle" idx="6"/>
          </p:nvPr>
        </p:nvSpPr>
        <p:spPr>
          <a:xfrm>
            <a:off x="4923944" y="3203556"/>
            <a:ext cx="3257715" cy="1003200"/>
          </a:xfrm>
          <a:prstGeom prst="rect">
            <a:avLst/>
          </a:prstGeom>
        </p:spPr>
        <p:txBody>
          <a:bodyPr spcFirstLastPara="1" wrap="square" lIns="91425" tIns="91425" rIns="91425" bIns="91425" anchor="t" anchorCtr="0">
            <a:noAutofit/>
          </a:bodyPr>
          <a:lstStyle/>
          <a:p>
            <a:pPr algn="l"/>
            <a:r>
              <a:rPr lang="en-US" sz="1600" dirty="0">
                <a:solidFill>
                  <a:schemeClr val="tx2"/>
                </a:solidFill>
              </a:rPr>
              <a:t>• Processor :Pentium 2.0 and above </a:t>
            </a:r>
          </a:p>
          <a:p>
            <a:pPr algn="l"/>
            <a:r>
              <a:rPr lang="en-US" sz="1600" dirty="0">
                <a:solidFill>
                  <a:schemeClr val="tx2"/>
                </a:solidFill>
              </a:rPr>
              <a:t>• RAM: 1 GB </a:t>
            </a:r>
          </a:p>
          <a:p>
            <a:pPr algn="l"/>
            <a:r>
              <a:rPr lang="en-US" sz="1600" dirty="0">
                <a:solidFill>
                  <a:schemeClr val="tx2"/>
                </a:solidFill>
              </a:rPr>
              <a:t>• Hard Disk Space: 4 Gb </a:t>
            </a:r>
            <a:endParaRPr lang="en-IN" sz="1600" dirty="0">
              <a:solidFill>
                <a:schemeClr val="tx2"/>
              </a:solidFill>
            </a:endParaRPr>
          </a:p>
          <a:p>
            <a:pPr algn="l"/>
            <a:endParaRPr lang="en-US" sz="1600" dirty="0">
              <a:solidFill>
                <a:schemeClr val="tx2"/>
              </a:solidFill>
            </a:endParaRPr>
          </a:p>
          <a:p>
            <a:pPr marL="0" lvl="0" indent="0" algn="l" rtl="0">
              <a:spcBef>
                <a:spcPts val="0"/>
              </a:spcBef>
              <a:spcAft>
                <a:spcPts val="0"/>
              </a:spcAft>
              <a:buNone/>
            </a:pPr>
            <a:endParaRPr sz="1600" dirty="0">
              <a:solidFill>
                <a:schemeClr val="tx2"/>
              </a:solidFill>
            </a:endParaRPr>
          </a:p>
        </p:txBody>
      </p:sp>
      <p:cxnSp>
        <p:nvCxnSpPr>
          <p:cNvPr id="276" name="Google Shape;276;p38"/>
          <p:cNvCxnSpPr>
            <a:cxnSpLocks/>
          </p:cNvCxnSpPr>
          <p:nvPr/>
        </p:nvCxnSpPr>
        <p:spPr>
          <a:xfrm>
            <a:off x="4447312" y="352850"/>
            <a:ext cx="0" cy="4272313"/>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8"/>
          <p:cNvCxnSpPr>
            <a:cxnSpLocks/>
          </p:cNvCxnSpPr>
          <p:nvPr/>
        </p:nvCxnSpPr>
        <p:spPr>
          <a:xfrm flipH="1">
            <a:off x="4982516" y="2735154"/>
            <a:ext cx="3588233" cy="18733"/>
          </a:xfrm>
          <a:prstGeom prst="straightConnector1">
            <a:avLst/>
          </a:prstGeom>
          <a:noFill/>
          <a:ln w="9525" cap="flat" cmpd="sng">
            <a:solidFill>
              <a:schemeClr val="dk2"/>
            </a:solidFill>
            <a:prstDash val="solid"/>
            <a:round/>
            <a:headEnd type="none" w="med" len="med"/>
            <a:tailEnd type="none" w="med" len="med"/>
          </a:ln>
        </p:spPr>
      </p:cxnSp>
      <p:sp>
        <p:nvSpPr>
          <p:cNvPr id="3" name="Subtitle 2">
            <a:extLst>
              <a:ext uri="{FF2B5EF4-FFF2-40B4-BE49-F238E27FC236}">
                <a16:creationId xmlns:a16="http://schemas.microsoft.com/office/drawing/2014/main" id="{6FFB4967-FD7A-4E92-B25F-A7C0544980D4}"/>
              </a:ext>
            </a:extLst>
          </p:cNvPr>
          <p:cNvSpPr>
            <a:spLocks noGrp="1"/>
          </p:cNvSpPr>
          <p:nvPr>
            <p:ph type="subTitle" idx="1"/>
          </p:nvPr>
        </p:nvSpPr>
        <p:spPr>
          <a:xfrm>
            <a:off x="682179" y="1620738"/>
            <a:ext cx="3497531" cy="1683487"/>
          </a:xfrm>
        </p:spPr>
        <p:txBody>
          <a:bodyPr/>
          <a:lstStyle/>
          <a:p>
            <a:pPr algn="l">
              <a:buFont typeface="Arial" panose="020B0604020202020204" pitchFamily="34" charset="0"/>
              <a:buChar char="•"/>
            </a:pPr>
            <a:r>
              <a:rPr lang="en-US" sz="1600" dirty="0">
                <a:solidFill>
                  <a:schemeClr val="tx2"/>
                </a:solidFill>
              </a:rPr>
              <a:t>• Operating system: Windows XP and others </a:t>
            </a:r>
          </a:p>
          <a:p>
            <a:pPr algn="l">
              <a:buFont typeface="Arial" panose="020B0604020202020204" pitchFamily="34" charset="0"/>
              <a:buChar char="•"/>
            </a:pPr>
            <a:r>
              <a:rPr lang="en-US" sz="1600" dirty="0">
                <a:solidFill>
                  <a:schemeClr val="tx2"/>
                </a:solidFill>
              </a:rPr>
              <a:t>• Front End: Visual Basic Net Platform 2010 </a:t>
            </a:r>
          </a:p>
          <a:p>
            <a:pPr algn="l">
              <a:buFont typeface="Arial" panose="020B0604020202020204" pitchFamily="34" charset="0"/>
              <a:buChar char="•"/>
            </a:pPr>
            <a:r>
              <a:rPr lang="en-US" sz="1600" dirty="0">
                <a:solidFill>
                  <a:schemeClr val="tx2"/>
                </a:solidFill>
              </a:rPr>
              <a:t> Browser: Internet Explorer and others </a:t>
            </a:r>
            <a:endParaRPr lang="en-IN" sz="1600" dirty="0">
              <a:solidFill>
                <a:schemeClr val="tx2"/>
              </a:solidFill>
            </a:endParaRPr>
          </a:p>
          <a:p>
            <a:pPr algn="l">
              <a:buFont typeface="Arial" panose="020B0604020202020204" pitchFamily="34" charset="0"/>
              <a:buChar char="•"/>
            </a:pP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4"/>
                                        </p:tgtEl>
                                        <p:attrNameLst>
                                          <p:attrName>style.visibility</p:attrName>
                                        </p:attrNameLst>
                                      </p:cBhvr>
                                      <p:to>
                                        <p:strVal val="visible"/>
                                      </p:to>
                                    </p:set>
                                    <p:animEffect transition="in" filter="fade">
                                      <p:cBhvr>
                                        <p:cTn id="23" dur="500"/>
                                        <p:tgtEl>
                                          <p:spTgt spid="27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2"/>
                                        </p:tgtEl>
                                        <p:attrNameLst>
                                          <p:attrName>style.visibility</p:attrName>
                                        </p:attrNameLst>
                                      </p:cBhvr>
                                      <p:to>
                                        <p:strVal val="visible"/>
                                      </p:to>
                                    </p:set>
                                    <p:animEffect transition="in" filter="fade">
                                      <p:cBhvr>
                                        <p:cTn id="28" dur="500"/>
                                        <p:tgtEl>
                                          <p:spTgt spid="27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9"/>
                                        </p:tgtEl>
                                        <p:attrNameLst>
                                          <p:attrName>style.visibility</p:attrName>
                                        </p:attrNameLst>
                                      </p:cBhvr>
                                      <p:to>
                                        <p:strVal val="visible"/>
                                      </p:to>
                                    </p:set>
                                    <p:animEffect transition="in" filter="fade">
                                      <p:cBhvr>
                                        <p:cTn id="33" dur="500"/>
                                        <p:tgtEl>
                                          <p:spTgt spid="26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3">
                                            <p:txEl>
                                              <p:pRg st="0" end="0"/>
                                            </p:txEl>
                                          </p:spTgt>
                                        </p:tgtEl>
                                        <p:attrNameLst>
                                          <p:attrName>style.visibility</p:attrName>
                                        </p:attrNameLst>
                                      </p:cBhvr>
                                      <p:to>
                                        <p:strVal val="visible"/>
                                      </p:to>
                                    </p:set>
                                    <p:animEffect transition="in" filter="fade">
                                      <p:cBhvr>
                                        <p:cTn id="38" dur="500"/>
                                        <p:tgtEl>
                                          <p:spTgt spid="273">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73">
                                            <p:txEl>
                                              <p:pRg st="1" end="1"/>
                                            </p:txEl>
                                          </p:spTgt>
                                        </p:tgtEl>
                                        <p:attrNameLst>
                                          <p:attrName>style.visibility</p:attrName>
                                        </p:attrNameLst>
                                      </p:cBhvr>
                                      <p:to>
                                        <p:strVal val="visible"/>
                                      </p:to>
                                    </p:set>
                                    <p:animEffect transition="in" filter="fade">
                                      <p:cBhvr>
                                        <p:cTn id="41" dur="500"/>
                                        <p:tgtEl>
                                          <p:spTgt spid="273">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73">
                                            <p:txEl>
                                              <p:pRg st="2" end="2"/>
                                            </p:txEl>
                                          </p:spTgt>
                                        </p:tgtEl>
                                        <p:attrNameLst>
                                          <p:attrName>style.visibility</p:attrName>
                                        </p:attrNameLst>
                                      </p:cBhvr>
                                      <p:to>
                                        <p:strVal val="visible"/>
                                      </p:to>
                                    </p:set>
                                    <p:animEffect transition="in" filter="fade">
                                      <p:cBhvr>
                                        <p:cTn id="44" dur="500"/>
                                        <p:tgtEl>
                                          <p:spTgt spid="27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5">
                                            <p:txEl>
                                              <p:pRg st="0" end="0"/>
                                            </p:txEl>
                                          </p:spTgt>
                                        </p:tgtEl>
                                        <p:attrNameLst>
                                          <p:attrName>style.visibility</p:attrName>
                                        </p:attrNameLst>
                                      </p:cBhvr>
                                      <p:to>
                                        <p:strVal val="visible"/>
                                      </p:to>
                                    </p:set>
                                    <p:animEffect transition="in" filter="fade">
                                      <p:cBhvr>
                                        <p:cTn id="49" dur="500"/>
                                        <p:tgtEl>
                                          <p:spTgt spid="275">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75">
                                            <p:txEl>
                                              <p:pRg st="1" end="1"/>
                                            </p:txEl>
                                          </p:spTgt>
                                        </p:tgtEl>
                                        <p:attrNameLst>
                                          <p:attrName>style.visibility</p:attrName>
                                        </p:attrNameLst>
                                      </p:cBhvr>
                                      <p:to>
                                        <p:strVal val="visible"/>
                                      </p:to>
                                    </p:set>
                                    <p:animEffect transition="in" filter="fade">
                                      <p:cBhvr>
                                        <p:cTn id="52" dur="500"/>
                                        <p:tgtEl>
                                          <p:spTgt spid="275">
                                            <p:txEl>
                                              <p:p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5">
                                            <p:txEl>
                                              <p:pRg st="2" end="2"/>
                                            </p:txEl>
                                          </p:spTgt>
                                        </p:tgtEl>
                                        <p:attrNameLst>
                                          <p:attrName>style.visibility</p:attrName>
                                        </p:attrNameLst>
                                      </p:cBhvr>
                                      <p:to>
                                        <p:strVal val="visible"/>
                                      </p:to>
                                    </p:set>
                                    <p:animEffect transition="in" filter="fade">
                                      <p:cBhvr>
                                        <p:cTn id="55" dur="500"/>
                                        <p:tgtEl>
                                          <p:spTgt spid="2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270" grpId="0"/>
      <p:bldP spid="272" grpId="0"/>
      <p:bldP spid="2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TECHNOLOGY USED </a:t>
            </a:r>
          </a:p>
        </p:txBody>
      </p:sp>
      <p:sp>
        <p:nvSpPr>
          <p:cNvPr id="8" name="Subtitle 7"/>
          <p:cNvSpPr>
            <a:spLocks noGrp="1"/>
          </p:cNvSpPr>
          <p:nvPr>
            <p:ph type="subTitle" idx="6"/>
          </p:nvPr>
        </p:nvSpPr>
        <p:spPr>
          <a:xfrm>
            <a:off x="1143001" y="1299050"/>
            <a:ext cx="2930236" cy="2308324"/>
          </a:xfrm>
        </p:spPr>
        <p:txBody>
          <a:bodyPr/>
          <a:lstStyle/>
          <a:p>
            <a:r>
              <a:rPr lang="en-US" sz="2400" dirty="0">
                <a:solidFill>
                  <a:schemeClr val="tx1"/>
                </a:solidFill>
              </a:rPr>
              <a:t>FONT  END</a:t>
            </a:r>
          </a:p>
          <a:p>
            <a:endParaRPr lang="en-US" sz="2400" dirty="0"/>
          </a:p>
          <a:p>
            <a:pPr marL="495300" indent="-342900" algn="l">
              <a:buFont typeface="Arial" panose="020B0604020202020204" pitchFamily="34" charset="0"/>
              <a:buChar char="•"/>
            </a:pPr>
            <a:r>
              <a:rPr lang="en-US" sz="2400" dirty="0"/>
              <a:t>HTML </a:t>
            </a:r>
          </a:p>
          <a:p>
            <a:pPr marL="495300" indent="-342900" algn="l">
              <a:buFont typeface="Arial" panose="020B0604020202020204" pitchFamily="34" charset="0"/>
              <a:buChar char="•"/>
            </a:pPr>
            <a:r>
              <a:rPr lang="en-US" sz="2400" dirty="0"/>
              <a:t>CSS</a:t>
            </a:r>
          </a:p>
          <a:p>
            <a:pPr marL="495300" indent="-342900" algn="l">
              <a:buFont typeface="Arial" panose="020B0604020202020204" pitchFamily="34" charset="0"/>
              <a:buChar char="•"/>
            </a:pPr>
            <a:r>
              <a:rPr lang="en-US" sz="2400" dirty="0"/>
              <a:t>JAVA SCRIPT </a:t>
            </a:r>
          </a:p>
        </p:txBody>
      </p:sp>
      <p:cxnSp>
        <p:nvCxnSpPr>
          <p:cNvPr id="9" name="Google Shape;276;p38"/>
          <p:cNvCxnSpPr>
            <a:cxnSpLocks/>
          </p:cNvCxnSpPr>
          <p:nvPr/>
        </p:nvCxnSpPr>
        <p:spPr>
          <a:xfrm>
            <a:off x="4426527" y="966355"/>
            <a:ext cx="9671" cy="2573550"/>
          </a:xfrm>
          <a:prstGeom prst="straightConnector1">
            <a:avLst/>
          </a:prstGeom>
          <a:noFill/>
          <a:ln w="9525" cap="flat" cmpd="sng">
            <a:solidFill>
              <a:schemeClr val="dk2"/>
            </a:solidFill>
            <a:prstDash val="solid"/>
            <a:round/>
            <a:headEnd type="none" w="med" len="med"/>
            <a:tailEnd type="none" w="med" len="med"/>
          </a:ln>
        </p:spPr>
      </p:cxnSp>
      <p:sp>
        <p:nvSpPr>
          <p:cNvPr id="14" name="TextBox 13"/>
          <p:cNvSpPr txBox="1"/>
          <p:nvPr/>
        </p:nvSpPr>
        <p:spPr>
          <a:xfrm>
            <a:off x="4952246" y="1299050"/>
            <a:ext cx="2978590" cy="2308324"/>
          </a:xfrm>
          <a:prstGeom prst="rect">
            <a:avLst/>
          </a:prstGeom>
          <a:noFill/>
        </p:spPr>
        <p:txBody>
          <a:bodyPr wrap="square" rtlCol="0">
            <a:spAutoFit/>
          </a:bodyPr>
          <a:lstStyle/>
          <a:p>
            <a:pPr algn="ctr"/>
            <a:r>
              <a:rPr lang="en-US" sz="2000" dirty="0">
                <a:solidFill>
                  <a:schemeClr val="tx1"/>
                </a:solidFill>
              </a:rPr>
              <a:t>BACK  END</a:t>
            </a:r>
          </a:p>
          <a:p>
            <a:endParaRPr lang="en-US" dirty="0"/>
          </a:p>
          <a:p>
            <a:pPr marL="495300" indent="-342900">
              <a:buClr>
                <a:schemeClr val="tx2"/>
              </a:buClr>
              <a:buFont typeface="Arial" panose="020B0604020202020204" pitchFamily="34" charset="0"/>
              <a:buChar char="•"/>
            </a:pPr>
            <a:endParaRPr lang="en-US" sz="2400" dirty="0">
              <a:solidFill>
                <a:schemeClr val="tx2"/>
              </a:solidFill>
              <a:latin typeface="Roboto Condensed Light" panose="020B0604020202020204" charset="0"/>
              <a:ea typeface="Roboto Condensed Light" panose="020B0604020202020204" charset="0"/>
            </a:endParaRPr>
          </a:p>
          <a:p>
            <a:pPr marL="495300" indent="-342900">
              <a:buClr>
                <a:schemeClr val="tx2"/>
              </a:buClr>
              <a:buFont typeface="Arial" panose="020B0604020202020204" pitchFamily="34" charset="0"/>
              <a:buChar char="•"/>
            </a:pPr>
            <a:r>
              <a:rPr lang="en-US" sz="2400" dirty="0">
                <a:solidFill>
                  <a:schemeClr val="tx2"/>
                </a:solidFill>
                <a:latin typeface="Roboto Condensed Light" panose="020B0604020202020204" charset="0"/>
                <a:ea typeface="Roboto Condensed Light" panose="020B0604020202020204" charset="0"/>
              </a:rPr>
              <a:t>PHP </a:t>
            </a:r>
          </a:p>
          <a:p>
            <a:pPr marL="495300" indent="-342900">
              <a:buClr>
                <a:schemeClr val="tx2"/>
              </a:buClr>
              <a:buFont typeface="Arial" panose="020B0604020202020204" pitchFamily="34" charset="0"/>
              <a:buChar char="•"/>
            </a:pPr>
            <a:r>
              <a:rPr lang="en-US" sz="2400" dirty="0">
                <a:solidFill>
                  <a:schemeClr val="tx2"/>
                </a:solidFill>
                <a:latin typeface="Roboto Condensed Light" panose="020B0604020202020204" charset="0"/>
                <a:ea typeface="Roboto Condensed Light" panose="020B0604020202020204" charset="0"/>
              </a:rPr>
              <a:t>MY SQL</a:t>
            </a:r>
          </a:p>
          <a:p>
            <a:pPr marL="495300" indent="-342900">
              <a:buClr>
                <a:schemeClr val="tx2"/>
              </a:buClr>
              <a:buFont typeface="Arial" panose="020B0604020202020204" pitchFamily="34" charset="0"/>
              <a:buChar char="•"/>
            </a:pPr>
            <a:r>
              <a:rPr lang="en-US" sz="2400" dirty="0">
                <a:solidFill>
                  <a:schemeClr val="tx2"/>
                </a:solidFill>
                <a:latin typeface="Roboto Condensed Light" panose="020B0604020202020204" charset="0"/>
                <a:ea typeface="Roboto Condensed Light" panose="020B0604020202020204" charset="0"/>
              </a:rPr>
              <a:t>AJAX </a:t>
            </a:r>
          </a:p>
          <a:p>
            <a:endParaRPr lang="en-US" dirty="0"/>
          </a:p>
        </p:txBody>
      </p:sp>
      <p:cxnSp>
        <p:nvCxnSpPr>
          <p:cNvPr id="17" name="Google Shape;277;p38"/>
          <p:cNvCxnSpPr>
            <a:cxnSpLocks/>
          </p:cNvCxnSpPr>
          <p:nvPr/>
        </p:nvCxnSpPr>
        <p:spPr>
          <a:xfrm flipH="1">
            <a:off x="1249378" y="3607374"/>
            <a:ext cx="2823859" cy="0"/>
          </a:xfrm>
          <a:prstGeom prst="straightConnector1">
            <a:avLst/>
          </a:prstGeom>
          <a:noFill/>
          <a:ln w="9525" cap="flat" cmpd="sng">
            <a:solidFill>
              <a:schemeClr val="dk2"/>
            </a:solidFill>
            <a:prstDash val="solid"/>
            <a:round/>
            <a:headEnd type="none" w="med" len="med"/>
            <a:tailEnd type="none" w="med" len="med"/>
          </a:ln>
        </p:spPr>
      </p:cxnSp>
      <p:sp>
        <p:nvSpPr>
          <p:cNvPr id="25" name="TextBox 24"/>
          <p:cNvSpPr txBox="1"/>
          <p:nvPr/>
        </p:nvSpPr>
        <p:spPr>
          <a:xfrm>
            <a:off x="1539089" y="3838669"/>
            <a:ext cx="2163778" cy="646331"/>
          </a:xfrm>
          <a:prstGeom prst="rect">
            <a:avLst/>
          </a:prstGeom>
          <a:noFill/>
        </p:spPr>
        <p:txBody>
          <a:bodyPr wrap="square" rtlCol="0">
            <a:spAutoFit/>
          </a:bodyPr>
          <a:lstStyle/>
          <a:p>
            <a:pPr algn="ctr"/>
            <a:r>
              <a:rPr lang="en-IN" sz="1800" dirty="0">
                <a:solidFill>
                  <a:schemeClr val="dk2"/>
                </a:solidFill>
                <a:latin typeface="Roboto Condensed Light" panose="020B0604020202020204" charset="0"/>
                <a:ea typeface="Roboto Condensed Light" panose="020B0604020202020204" charset="0"/>
              </a:rPr>
              <a:t>SERVER USED </a:t>
            </a:r>
          </a:p>
          <a:p>
            <a:pPr algn="ctr"/>
            <a:r>
              <a:rPr lang="en-IN" sz="1800" dirty="0">
                <a:solidFill>
                  <a:schemeClr val="tx2"/>
                </a:solidFill>
                <a:latin typeface="Roboto Condensed Light" panose="020B0604020202020204" charset="0"/>
                <a:ea typeface="Roboto Condensed Light" panose="020B0604020202020204" charset="0"/>
              </a:rPr>
              <a:t>XAMPP</a:t>
            </a:r>
            <a:endParaRPr lang="en-US" sz="1800" dirty="0">
              <a:solidFill>
                <a:schemeClr val="tx2"/>
              </a:solidFill>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303514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421453"/>
            <a:ext cx="5214300" cy="614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THE EXAMINATION MODULE</a:t>
            </a:r>
            <a:endParaRPr dirty="0"/>
          </a:p>
        </p:txBody>
      </p:sp>
      <p:sp>
        <p:nvSpPr>
          <p:cNvPr id="323" name="Google Shape;323;p40"/>
          <p:cNvSpPr txBox="1">
            <a:spLocks noGrp="1"/>
          </p:cNvSpPr>
          <p:nvPr>
            <p:ph type="subTitle" idx="1"/>
          </p:nvPr>
        </p:nvSpPr>
        <p:spPr>
          <a:xfrm>
            <a:off x="923058" y="1201481"/>
            <a:ext cx="5097893" cy="3195724"/>
          </a:xfrm>
          <a:prstGeom prst="rect">
            <a:avLst/>
          </a:prstGeom>
        </p:spPr>
        <p:txBody>
          <a:bodyPr spcFirstLastPara="1" wrap="square" lIns="91425" tIns="91425" rIns="91425" bIns="91425" anchor="t" anchorCtr="0">
            <a:noAutofit/>
          </a:bodyPr>
          <a:lstStyle/>
          <a:p>
            <a:pPr marL="0" indent="0" algn="l">
              <a:buNone/>
            </a:pPr>
            <a:r>
              <a:rPr lang="en-US" sz="2000" dirty="0">
                <a:solidFill>
                  <a:schemeClr val="tx2"/>
                </a:solidFill>
              </a:rPr>
              <a:t> 1. Examination process</a:t>
            </a:r>
          </a:p>
          <a:p>
            <a:pPr marL="0" indent="0" algn="l">
              <a:buNone/>
            </a:pPr>
            <a:r>
              <a:rPr lang="en-US" sz="2000" dirty="0">
                <a:solidFill>
                  <a:schemeClr val="tx2"/>
                </a:solidFill>
              </a:rPr>
              <a:t>  a) Login to the online examination engine.</a:t>
            </a:r>
          </a:p>
          <a:p>
            <a:pPr marL="0" indent="0" algn="l">
              <a:buNone/>
            </a:pPr>
            <a:r>
              <a:rPr lang="en-US" sz="2000" dirty="0">
                <a:solidFill>
                  <a:schemeClr val="tx2"/>
                </a:solidFill>
              </a:rPr>
              <a:t>  b) Attend the Test.</a:t>
            </a:r>
          </a:p>
          <a:p>
            <a:pPr marL="0" indent="0" algn="l">
              <a:buNone/>
            </a:pPr>
            <a:r>
              <a:rPr lang="en-US" sz="2000" dirty="0">
                <a:solidFill>
                  <a:schemeClr val="tx2"/>
                </a:solidFill>
              </a:rPr>
              <a:t>  c) Submit and receive the Result.</a:t>
            </a:r>
          </a:p>
          <a:p>
            <a:pPr marL="0" indent="0" algn="l">
              <a:buNone/>
            </a:pPr>
            <a:endParaRPr lang="en-US" sz="2000" dirty="0">
              <a:solidFill>
                <a:schemeClr val="tx2"/>
              </a:solidFill>
            </a:endParaRPr>
          </a:p>
          <a:p>
            <a:pPr marL="0" indent="0" algn="l">
              <a:buNone/>
            </a:pPr>
            <a:r>
              <a:rPr lang="en-US" sz="2000" dirty="0">
                <a:solidFill>
                  <a:schemeClr val="tx2"/>
                </a:solidFill>
              </a:rPr>
              <a:t> 2. The type of questions asked will be Multiple choice questions.</a:t>
            </a:r>
          </a:p>
          <a:p>
            <a:pPr marL="0" indent="0" algn="l">
              <a:buNone/>
            </a:pPr>
            <a:endParaRPr lang="en-US" sz="2000" dirty="0">
              <a:solidFill>
                <a:schemeClr val="tx2"/>
              </a:solidFill>
            </a:endParaRPr>
          </a:p>
          <a:p>
            <a:pPr marL="0" indent="0" algn="l">
              <a:buNone/>
            </a:pPr>
            <a:r>
              <a:rPr lang="en-US" sz="2000" dirty="0">
                <a:solidFill>
                  <a:schemeClr val="tx2"/>
                </a:solidFill>
              </a:rPr>
              <a:t> 3. The questions will be generated at random.</a:t>
            </a:r>
          </a:p>
          <a:p>
            <a:pPr marL="0" indent="0" algn="l">
              <a:buNone/>
            </a:pPr>
            <a:endParaRPr lang="en-US" sz="2000" dirty="0">
              <a:solidFill>
                <a:schemeClr val="tx2"/>
              </a:solidFill>
            </a:endParaRPr>
          </a:p>
        </p:txBody>
      </p:sp>
      <p:sp>
        <p:nvSpPr>
          <p:cNvPr id="325" name="Google Shape;325;p40"/>
          <p:cNvSpPr txBox="1">
            <a:spLocks noGrp="1"/>
          </p:cNvSpPr>
          <p:nvPr>
            <p:ph type="subTitle" idx="4"/>
          </p:nvPr>
        </p:nvSpPr>
        <p:spPr>
          <a:xfrm>
            <a:off x="1964849" y="-148750"/>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endParaRPr dirty="0"/>
          </a:p>
        </p:txBody>
      </p:sp>
      <p:cxnSp>
        <p:nvCxnSpPr>
          <p:cNvPr id="334" name="Google Shape;334;p40"/>
          <p:cNvCxnSpPr>
            <a:cxnSpLocks/>
          </p:cNvCxnSpPr>
          <p:nvPr/>
        </p:nvCxnSpPr>
        <p:spPr>
          <a:xfrm>
            <a:off x="593684" y="0"/>
            <a:ext cx="1" cy="3027621"/>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p40"/>
          <p:cNvCxnSpPr>
            <a:cxnSpLocks/>
          </p:cNvCxnSpPr>
          <p:nvPr/>
        </p:nvCxnSpPr>
        <p:spPr>
          <a:xfrm flipH="1" flipV="1">
            <a:off x="4678326" y="4428491"/>
            <a:ext cx="4465674" cy="1"/>
          </a:xfrm>
          <a:prstGeom prst="straightConnector1">
            <a:avLst/>
          </a:prstGeom>
          <a:noFill/>
          <a:ln w="9525" cap="flat" cmpd="sng">
            <a:solidFill>
              <a:schemeClr val="dk2"/>
            </a:solidFill>
            <a:prstDash val="solid"/>
            <a:round/>
            <a:headEnd type="none" w="med" len="med"/>
            <a:tailEnd type="none" w="med" len="med"/>
          </a:ln>
        </p:spPr>
      </p:cxnSp>
      <p:grpSp>
        <p:nvGrpSpPr>
          <p:cNvPr id="85" name="Google Shape;376;p22"/>
          <p:cNvGrpSpPr/>
          <p:nvPr/>
        </p:nvGrpSpPr>
        <p:grpSpPr>
          <a:xfrm>
            <a:off x="6350324" y="3036082"/>
            <a:ext cx="2415710" cy="687984"/>
            <a:chOff x="5631625" y="3422288"/>
            <a:chExt cx="2655311" cy="744437"/>
          </a:xfrm>
        </p:grpSpPr>
        <p:sp>
          <p:nvSpPr>
            <p:cNvPr id="86" name="Google Shape;377;p22"/>
            <p:cNvSpPr/>
            <p:nvPr/>
          </p:nvSpPr>
          <p:spPr>
            <a:xfrm>
              <a:off x="6304450" y="3783638"/>
              <a:ext cx="309000" cy="80400"/>
            </a:xfrm>
            <a:custGeom>
              <a:avLst/>
              <a:gdLst/>
              <a:ahLst/>
              <a:cxnLst/>
              <a:rect l="l" t="t" r="r" b="b"/>
              <a:pathLst>
                <a:path w="12360" h="3216" extrusionOk="0">
                  <a:moveTo>
                    <a:pt x="10752" y="632"/>
                  </a:moveTo>
                  <a:cubicBezTo>
                    <a:pt x="11324" y="632"/>
                    <a:pt x="11776" y="1084"/>
                    <a:pt x="11776" y="1644"/>
                  </a:cubicBezTo>
                  <a:cubicBezTo>
                    <a:pt x="11776" y="2215"/>
                    <a:pt x="11324" y="2668"/>
                    <a:pt x="10752" y="2668"/>
                  </a:cubicBezTo>
                  <a:cubicBezTo>
                    <a:pt x="10193" y="2668"/>
                    <a:pt x="9740" y="2215"/>
                    <a:pt x="9740" y="1644"/>
                  </a:cubicBezTo>
                  <a:cubicBezTo>
                    <a:pt x="9740" y="1084"/>
                    <a:pt x="10193" y="632"/>
                    <a:pt x="10752" y="632"/>
                  </a:cubicBezTo>
                  <a:close/>
                  <a:moveTo>
                    <a:pt x="10752" y="1"/>
                  </a:moveTo>
                  <a:cubicBezTo>
                    <a:pt x="10086" y="1"/>
                    <a:pt x="9502" y="537"/>
                    <a:pt x="9264" y="977"/>
                  </a:cubicBezTo>
                  <a:lnTo>
                    <a:pt x="1" y="977"/>
                  </a:lnTo>
                  <a:lnTo>
                    <a:pt x="1" y="2025"/>
                  </a:lnTo>
                  <a:lnTo>
                    <a:pt x="9216" y="2025"/>
                  </a:lnTo>
                  <a:cubicBezTo>
                    <a:pt x="9407" y="2763"/>
                    <a:pt x="10026" y="3215"/>
                    <a:pt x="10752" y="3215"/>
                  </a:cubicBezTo>
                  <a:cubicBezTo>
                    <a:pt x="11645" y="3215"/>
                    <a:pt x="12360" y="2501"/>
                    <a:pt x="12360" y="1608"/>
                  </a:cubicBezTo>
                  <a:cubicBezTo>
                    <a:pt x="12360" y="727"/>
                    <a:pt x="11645" y="1"/>
                    <a:pt x="10752"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8;p22"/>
            <p:cNvSpPr/>
            <p:nvPr/>
          </p:nvSpPr>
          <p:spPr>
            <a:xfrm>
              <a:off x="5631625" y="3483064"/>
              <a:ext cx="683690" cy="683661"/>
            </a:xfrm>
            <a:custGeom>
              <a:avLst/>
              <a:gdLst/>
              <a:ahLst/>
              <a:cxnLst/>
              <a:rect l="l" t="t" r="r" b="b"/>
              <a:pathLst>
                <a:path w="23945" h="23944" extrusionOk="0">
                  <a:moveTo>
                    <a:pt x="11966" y="1084"/>
                  </a:moveTo>
                  <a:cubicBezTo>
                    <a:pt x="17979" y="1084"/>
                    <a:pt x="22861" y="5965"/>
                    <a:pt x="22861" y="11966"/>
                  </a:cubicBezTo>
                  <a:cubicBezTo>
                    <a:pt x="22861" y="17978"/>
                    <a:pt x="17979" y="22860"/>
                    <a:pt x="11966" y="22860"/>
                  </a:cubicBezTo>
                  <a:cubicBezTo>
                    <a:pt x="5966" y="22860"/>
                    <a:pt x="1084" y="17978"/>
                    <a:pt x="1084" y="11966"/>
                  </a:cubicBezTo>
                  <a:cubicBezTo>
                    <a:pt x="1084" y="5965"/>
                    <a:pt x="5966" y="1084"/>
                    <a:pt x="11966" y="1084"/>
                  </a:cubicBezTo>
                  <a:close/>
                  <a:moveTo>
                    <a:pt x="11966" y="0"/>
                  </a:moveTo>
                  <a:cubicBezTo>
                    <a:pt x="5370" y="0"/>
                    <a:pt x="1" y="5370"/>
                    <a:pt x="1" y="11966"/>
                  </a:cubicBezTo>
                  <a:cubicBezTo>
                    <a:pt x="1" y="18574"/>
                    <a:pt x="5370" y="23943"/>
                    <a:pt x="11966" y="23943"/>
                  </a:cubicBezTo>
                  <a:cubicBezTo>
                    <a:pt x="18574" y="23943"/>
                    <a:pt x="23944" y="18574"/>
                    <a:pt x="23944" y="11966"/>
                  </a:cubicBezTo>
                  <a:cubicBezTo>
                    <a:pt x="23944" y="5370"/>
                    <a:pt x="18574" y="0"/>
                    <a:pt x="11966" y="0"/>
                  </a:cubicBezTo>
                  <a:close/>
                </a:path>
              </a:pathLst>
            </a:custGeom>
            <a:solidFill>
              <a:srgbClr val="4949E7"/>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9;p22"/>
            <p:cNvSpPr/>
            <p:nvPr/>
          </p:nvSpPr>
          <p:spPr>
            <a:xfrm>
              <a:off x="6743500" y="3547613"/>
              <a:ext cx="1543436" cy="606350"/>
            </a:xfrm>
            <a:custGeom>
              <a:avLst/>
              <a:gdLst/>
              <a:ahLst/>
              <a:cxnLst/>
              <a:rect l="l" t="t" r="r" b="b"/>
              <a:pathLst>
                <a:path w="54829" h="24254" extrusionOk="0">
                  <a:moveTo>
                    <a:pt x="1072" y="0"/>
                  </a:moveTo>
                  <a:cubicBezTo>
                    <a:pt x="477" y="0"/>
                    <a:pt x="1" y="476"/>
                    <a:pt x="1" y="1060"/>
                  </a:cubicBezTo>
                  <a:lnTo>
                    <a:pt x="1" y="23182"/>
                  </a:lnTo>
                  <a:cubicBezTo>
                    <a:pt x="1" y="23777"/>
                    <a:pt x="477" y="24253"/>
                    <a:pt x="1072" y="24253"/>
                  </a:cubicBezTo>
                  <a:lnTo>
                    <a:pt x="53757" y="24253"/>
                  </a:lnTo>
                  <a:cubicBezTo>
                    <a:pt x="54353" y="24253"/>
                    <a:pt x="54829" y="23777"/>
                    <a:pt x="54829" y="23182"/>
                  </a:cubicBezTo>
                  <a:lnTo>
                    <a:pt x="54829" y="1060"/>
                  </a:lnTo>
                  <a:cubicBezTo>
                    <a:pt x="54829" y="476"/>
                    <a:pt x="54353" y="0"/>
                    <a:pt x="53757"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rgbClr val="FFFFFF"/>
                  </a:solidFill>
                  <a:latin typeface="Roboto"/>
                  <a:ea typeface="Roboto"/>
                  <a:cs typeface="Roboto"/>
                  <a:sym typeface="Roboto"/>
                </a:rPr>
                <a:t>RESULT </a:t>
              </a:r>
              <a:endParaRPr sz="1200" dirty="0">
                <a:solidFill>
                  <a:srgbClr val="FFFFFF"/>
                </a:solidFill>
                <a:latin typeface="Roboto"/>
                <a:ea typeface="Roboto"/>
                <a:cs typeface="Roboto"/>
                <a:sym typeface="Roboto"/>
              </a:endParaRPr>
            </a:p>
          </p:txBody>
        </p:sp>
        <p:sp>
          <p:nvSpPr>
            <p:cNvPr id="89" name="Google Shape;380;p22"/>
            <p:cNvSpPr/>
            <p:nvPr/>
          </p:nvSpPr>
          <p:spPr>
            <a:xfrm>
              <a:off x="7915075" y="3422288"/>
              <a:ext cx="250350" cy="250350"/>
            </a:xfrm>
            <a:custGeom>
              <a:avLst/>
              <a:gdLst/>
              <a:ahLst/>
              <a:cxnLst/>
              <a:rect l="l" t="t" r="r" b="b"/>
              <a:pathLst>
                <a:path w="10014" h="10014" extrusionOk="0">
                  <a:moveTo>
                    <a:pt x="5001" y="1"/>
                  </a:moveTo>
                  <a:cubicBezTo>
                    <a:pt x="2239" y="1"/>
                    <a:pt x="1" y="2239"/>
                    <a:pt x="1" y="5013"/>
                  </a:cubicBezTo>
                  <a:cubicBezTo>
                    <a:pt x="1" y="7775"/>
                    <a:pt x="2239" y="10014"/>
                    <a:pt x="5001" y="10014"/>
                  </a:cubicBezTo>
                  <a:cubicBezTo>
                    <a:pt x="7763" y="10014"/>
                    <a:pt x="10014" y="7775"/>
                    <a:pt x="10014" y="5013"/>
                  </a:cubicBezTo>
                  <a:cubicBezTo>
                    <a:pt x="10014" y="2239"/>
                    <a:pt x="7763" y="1"/>
                    <a:pt x="50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1;p22"/>
            <p:cNvSpPr/>
            <p:nvPr/>
          </p:nvSpPr>
          <p:spPr>
            <a:xfrm>
              <a:off x="8008550" y="3487763"/>
              <a:ext cx="63125" cy="63150"/>
            </a:xfrm>
            <a:custGeom>
              <a:avLst/>
              <a:gdLst/>
              <a:ahLst/>
              <a:cxnLst/>
              <a:rect l="l" t="t" r="r" b="b"/>
              <a:pathLst>
                <a:path w="2525" h="2526" extrusionOk="0">
                  <a:moveTo>
                    <a:pt x="1262" y="1"/>
                  </a:moveTo>
                  <a:cubicBezTo>
                    <a:pt x="572" y="1"/>
                    <a:pt x="0" y="561"/>
                    <a:pt x="0" y="1263"/>
                  </a:cubicBezTo>
                  <a:cubicBezTo>
                    <a:pt x="0" y="1954"/>
                    <a:pt x="572" y="2525"/>
                    <a:pt x="1262" y="2525"/>
                  </a:cubicBezTo>
                  <a:cubicBezTo>
                    <a:pt x="1965" y="2525"/>
                    <a:pt x="2524" y="1954"/>
                    <a:pt x="2524" y="1263"/>
                  </a:cubicBezTo>
                  <a:cubicBezTo>
                    <a:pt x="2524" y="561"/>
                    <a:pt x="1965" y="1"/>
                    <a:pt x="1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3;p22"/>
            <p:cNvSpPr txBox="1"/>
            <p:nvPr/>
          </p:nvSpPr>
          <p:spPr>
            <a:xfrm>
              <a:off x="5631625" y="3674138"/>
              <a:ext cx="6837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Step 4</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3" name="Google Shape;386;p22"/>
          <p:cNvGrpSpPr/>
          <p:nvPr/>
        </p:nvGrpSpPr>
        <p:grpSpPr>
          <a:xfrm>
            <a:off x="5219272" y="832730"/>
            <a:ext cx="3327004" cy="795414"/>
            <a:chOff x="4086475" y="976763"/>
            <a:chExt cx="2670977" cy="890237"/>
          </a:xfrm>
        </p:grpSpPr>
        <p:sp>
          <p:nvSpPr>
            <p:cNvPr id="94" name="Google Shape;387;p22"/>
            <p:cNvSpPr/>
            <p:nvPr/>
          </p:nvSpPr>
          <p:spPr>
            <a:xfrm>
              <a:off x="4758125" y="1392288"/>
              <a:ext cx="237275" cy="14600"/>
            </a:xfrm>
            <a:custGeom>
              <a:avLst/>
              <a:gdLst/>
              <a:ahLst/>
              <a:cxnLst/>
              <a:rect l="l" t="t" r="r" b="b"/>
              <a:pathLst>
                <a:path w="9491" h="584" extrusionOk="0">
                  <a:moveTo>
                    <a:pt x="1" y="0"/>
                  </a:moveTo>
                  <a:lnTo>
                    <a:pt x="1" y="584"/>
                  </a:lnTo>
                  <a:lnTo>
                    <a:pt x="9490" y="584"/>
                  </a:lnTo>
                  <a:lnTo>
                    <a:pt x="9490" y="0"/>
                  </a:lnTo>
                  <a:close/>
                </a:path>
              </a:pathLst>
            </a:custGeom>
            <a:solidFill>
              <a:srgbClr val="FCD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8;p22"/>
            <p:cNvSpPr/>
            <p:nvPr/>
          </p:nvSpPr>
          <p:spPr>
            <a:xfrm>
              <a:off x="4757825" y="1361013"/>
              <a:ext cx="310800" cy="80400"/>
            </a:xfrm>
            <a:custGeom>
              <a:avLst/>
              <a:gdLst/>
              <a:ahLst/>
              <a:cxnLst/>
              <a:rect l="l" t="t" r="r" b="b"/>
              <a:pathLst>
                <a:path w="12432" h="3216" extrusionOk="0">
                  <a:moveTo>
                    <a:pt x="10824" y="596"/>
                  </a:moveTo>
                  <a:cubicBezTo>
                    <a:pt x="11383" y="596"/>
                    <a:pt x="11848" y="1049"/>
                    <a:pt x="11848" y="1620"/>
                  </a:cubicBezTo>
                  <a:cubicBezTo>
                    <a:pt x="11848" y="2180"/>
                    <a:pt x="11383" y="2632"/>
                    <a:pt x="10824" y="2632"/>
                  </a:cubicBezTo>
                  <a:cubicBezTo>
                    <a:pt x="10252" y="2632"/>
                    <a:pt x="9800" y="2180"/>
                    <a:pt x="9800" y="1620"/>
                  </a:cubicBezTo>
                  <a:cubicBezTo>
                    <a:pt x="9800" y="1049"/>
                    <a:pt x="10252" y="596"/>
                    <a:pt x="10824" y="596"/>
                  </a:cubicBezTo>
                  <a:close/>
                  <a:moveTo>
                    <a:pt x="10824" y="1"/>
                  </a:moveTo>
                  <a:cubicBezTo>
                    <a:pt x="10145" y="1"/>
                    <a:pt x="9562" y="406"/>
                    <a:pt x="9335" y="1001"/>
                  </a:cubicBezTo>
                  <a:lnTo>
                    <a:pt x="1" y="1001"/>
                  </a:lnTo>
                  <a:lnTo>
                    <a:pt x="1" y="2037"/>
                  </a:lnTo>
                  <a:lnTo>
                    <a:pt x="9276" y="2037"/>
                  </a:lnTo>
                  <a:cubicBezTo>
                    <a:pt x="9478" y="2787"/>
                    <a:pt x="10086" y="3216"/>
                    <a:pt x="10824" y="3216"/>
                  </a:cubicBezTo>
                  <a:cubicBezTo>
                    <a:pt x="11705" y="3216"/>
                    <a:pt x="12431" y="2489"/>
                    <a:pt x="12431" y="1608"/>
                  </a:cubicBezTo>
                  <a:cubicBezTo>
                    <a:pt x="12431" y="715"/>
                    <a:pt x="11705" y="1"/>
                    <a:pt x="10824"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9;p22"/>
            <p:cNvSpPr/>
            <p:nvPr/>
          </p:nvSpPr>
          <p:spPr>
            <a:xfrm>
              <a:off x="5214079" y="1075010"/>
              <a:ext cx="1543373" cy="606350"/>
            </a:xfrm>
            <a:custGeom>
              <a:avLst/>
              <a:gdLst/>
              <a:ahLst/>
              <a:cxnLst/>
              <a:rect l="l" t="t" r="r" b="b"/>
              <a:pathLst>
                <a:path w="54817" h="24254" extrusionOk="0">
                  <a:moveTo>
                    <a:pt x="1060" y="1"/>
                  </a:moveTo>
                  <a:cubicBezTo>
                    <a:pt x="477" y="1"/>
                    <a:pt x="1" y="477"/>
                    <a:pt x="1" y="1060"/>
                  </a:cubicBezTo>
                  <a:lnTo>
                    <a:pt x="1" y="23194"/>
                  </a:lnTo>
                  <a:cubicBezTo>
                    <a:pt x="1" y="23778"/>
                    <a:pt x="477" y="24254"/>
                    <a:pt x="1060" y="24254"/>
                  </a:cubicBezTo>
                  <a:lnTo>
                    <a:pt x="53757" y="24254"/>
                  </a:lnTo>
                  <a:cubicBezTo>
                    <a:pt x="54341" y="24254"/>
                    <a:pt x="54817" y="23778"/>
                    <a:pt x="54817" y="23194"/>
                  </a:cubicBezTo>
                  <a:lnTo>
                    <a:pt x="54817" y="1060"/>
                  </a:lnTo>
                  <a:cubicBezTo>
                    <a:pt x="54817" y="477"/>
                    <a:pt x="54341" y="1"/>
                    <a:pt x="53757"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rgbClr val="FFFFFF"/>
                  </a:solidFill>
                  <a:latin typeface="Roboto"/>
                  <a:ea typeface="Roboto"/>
                  <a:cs typeface="Roboto"/>
                  <a:sym typeface="Roboto"/>
                </a:rPr>
                <a:t>LOGIN</a:t>
              </a:r>
              <a:endParaRPr sz="1200" dirty="0">
                <a:solidFill>
                  <a:srgbClr val="FFFFFF"/>
                </a:solidFill>
                <a:latin typeface="Roboto"/>
                <a:ea typeface="Roboto"/>
                <a:cs typeface="Roboto"/>
                <a:sym typeface="Roboto"/>
              </a:endParaRPr>
            </a:p>
          </p:txBody>
        </p:sp>
        <p:sp>
          <p:nvSpPr>
            <p:cNvPr id="97" name="Google Shape;390;p22"/>
            <p:cNvSpPr/>
            <p:nvPr/>
          </p:nvSpPr>
          <p:spPr>
            <a:xfrm>
              <a:off x="6439300" y="976763"/>
              <a:ext cx="250350" cy="250350"/>
            </a:xfrm>
            <a:custGeom>
              <a:avLst/>
              <a:gdLst/>
              <a:ahLst/>
              <a:cxnLst/>
              <a:rect l="l" t="t" r="r" b="b"/>
              <a:pathLst>
                <a:path w="10014" h="10014" extrusionOk="0">
                  <a:moveTo>
                    <a:pt x="5013" y="0"/>
                  </a:moveTo>
                  <a:cubicBezTo>
                    <a:pt x="2239" y="0"/>
                    <a:pt x="0" y="2238"/>
                    <a:pt x="0" y="5001"/>
                  </a:cubicBezTo>
                  <a:cubicBezTo>
                    <a:pt x="0" y="7775"/>
                    <a:pt x="2239" y="10013"/>
                    <a:pt x="5013" y="10013"/>
                  </a:cubicBezTo>
                  <a:cubicBezTo>
                    <a:pt x="7775" y="10013"/>
                    <a:pt x="10014" y="7775"/>
                    <a:pt x="10014" y="5001"/>
                  </a:cubicBezTo>
                  <a:cubicBezTo>
                    <a:pt x="10014" y="2238"/>
                    <a:pt x="7775" y="0"/>
                    <a:pt x="50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1;p22"/>
            <p:cNvSpPr/>
            <p:nvPr/>
          </p:nvSpPr>
          <p:spPr>
            <a:xfrm>
              <a:off x="6496150" y="1052963"/>
              <a:ext cx="117300" cy="113800"/>
            </a:xfrm>
            <a:custGeom>
              <a:avLst/>
              <a:gdLst/>
              <a:ahLst/>
              <a:cxnLst/>
              <a:rect l="l" t="t" r="r" b="b"/>
              <a:pathLst>
                <a:path w="4692" h="4552" extrusionOk="0">
                  <a:moveTo>
                    <a:pt x="2417" y="0"/>
                  </a:moveTo>
                  <a:cubicBezTo>
                    <a:pt x="1072" y="0"/>
                    <a:pt x="0" y="1167"/>
                    <a:pt x="155" y="2536"/>
                  </a:cubicBezTo>
                  <a:cubicBezTo>
                    <a:pt x="274" y="3572"/>
                    <a:pt x="1120" y="4417"/>
                    <a:pt x="2155" y="4536"/>
                  </a:cubicBezTo>
                  <a:cubicBezTo>
                    <a:pt x="2244" y="4546"/>
                    <a:pt x="2332" y="4551"/>
                    <a:pt x="2419" y="4551"/>
                  </a:cubicBezTo>
                  <a:cubicBezTo>
                    <a:pt x="3671" y="4551"/>
                    <a:pt x="4692" y="3532"/>
                    <a:pt x="4692" y="2274"/>
                  </a:cubicBezTo>
                  <a:lnTo>
                    <a:pt x="2417" y="2274"/>
                  </a:lnTo>
                  <a:lnTo>
                    <a:pt x="24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2;p22"/>
            <p:cNvSpPr/>
            <p:nvPr/>
          </p:nvSpPr>
          <p:spPr>
            <a:xfrm>
              <a:off x="6572350" y="1037163"/>
              <a:ext cx="56875" cy="56900"/>
            </a:xfrm>
            <a:custGeom>
              <a:avLst/>
              <a:gdLst/>
              <a:ahLst/>
              <a:cxnLst/>
              <a:rect l="l" t="t" r="r" b="b"/>
              <a:pathLst>
                <a:path w="2275" h="2276" extrusionOk="0">
                  <a:moveTo>
                    <a:pt x="0" y="1"/>
                  </a:moveTo>
                  <a:lnTo>
                    <a:pt x="0" y="2275"/>
                  </a:lnTo>
                  <a:lnTo>
                    <a:pt x="2275" y="2275"/>
                  </a:lnTo>
                  <a:cubicBezTo>
                    <a:pt x="2275" y="1013"/>
                    <a:pt x="126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3;p22"/>
            <p:cNvSpPr/>
            <p:nvPr/>
          </p:nvSpPr>
          <p:spPr>
            <a:xfrm>
              <a:off x="4086475" y="1059513"/>
              <a:ext cx="683721" cy="683721"/>
            </a:xfrm>
            <a:custGeom>
              <a:avLst/>
              <a:gdLst/>
              <a:ahLst/>
              <a:cxnLst/>
              <a:rect l="l" t="t" r="r" b="b"/>
              <a:pathLst>
                <a:path w="23944" h="23944" extrusionOk="0">
                  <a:moveTo>
                    <a:pt x="11978" y="1"/>
                  </a:moveTo>
                  <a:cubicBezTo>
                    <a:pt x="5370" y="1"/>
                    <a:pt x="0" y="5370"/>
                    <a:pt x="0" y="11978"/>
                  </a:cubicBezTo>
                  <a:cubicBezTo>
                    <a:pt x="0" y="18574"/>
                    <a:pt x="5370" y="23944"/>
                    <a:pt x="11978" y="23944"/>
                  </a:cubicBezTo>
                  <a:cubicBezTo>
                    <a:pt x="18574" y="23944"/>
                    <a:pt x="23944" y="18574"/>
                    <a:pt x="23944" y="11978"/>
                  </a:cubicBezTo>
                  <a:lnTo>
                    <a:pt x="22860" y="11978"/>
                  </a:lnTo>
                  <a:cubicBezTo>
                    <a:pt x="22860" y="17979"/>
                    <a:pt x="17979" y="22861"/>
                    <a:pt x="11978" y="22861"/>
                  </a:cubicBezTo>
                  <a:cubicBezTo>
                    <a:pt x="5977" y="22861"/>
                    <a:pt x="1084" y="17979"/>
                    <a:pt x="1084" y="11978"/>
                  </a:cubicBezTo>
                  <a:cubicBezTo>
                    <a:pt x="1084" y="5966"/>
                    <a:pt x="5977" y="1084"/>
                    <a:pt x="11978" y="1084"/>
                  </a:cubicBezTo>
                  <a:lnTo>
                    <a:pt x="11978"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4;p22"/>
            <p:cNvSpPr/>
            <p:nvPr/>
          </p:nvSpPr>
          <p:spPr>
            <a:xfrm>
              <a:off x="4428468" y="1059513"/>
              <a:ext cx="341718" cy="342060"/>
            </a:xfrm>
            <a:custGeom>
              <a:avLst/>
              <a:gdLst/>
              <a:ahLst/>
              <a:cxnLst/>
              <a:rect l="l" t="t" r="r" b="b"/>
              <a:pathLst>
                <a:path w="11967" h="11979" extrusionOk="0">
                  <a:moveTo>
                    <a:pt x="1" y="1"/>
                  </a:moveTo>
                  <a:lnTo>
                    <a:pt x="1" y="1084"/>
                  </a:lnTo>
                  <a:cubicBezTo>
                    <a:pt x="6002" y="1084"/>
                    <a:pt x="10883" y="5966"/>
                    <a:pt x="10883" y="11978"/>
                  </a:cubicBezTo>
                  <a:lnTo>
                    <a:pt x="11967" y="11978"/>
                  </a:lnTo>
                  <a:cubicBezTo>
                    <a:pt x="11967" y="5370"/>
                    <a:pt x="6597" y="1"/>
                    <a:pt x="1" y="1"/>
                  </a:cubicBezTo>
                  <a:close/>
                </a:path>
              </a:pathLst>
            </a:custGeom>
            <a:solidFill>
              <a:srgbClr val="FCBD24"/>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5;p22"/>
            <p:cNvSpPr txBox="1"/>
            <p:nvPr/>
          </p:nvSpPr>
          <p:spPr>
            <a:xfrm>
              <a:off x="4086488" y="1251650"/>
              <a:ext cx="6837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Step 1</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03" name="Google Shape;396;p22"/>
            <p:cNvSpPr/>
            <p:nvPr/>
          </p:nvSpPr>
          <p:spPr>
            <a:xfrm rot="5400000">
              <a:off x="4356290" y="1726759"/>
              <a:ext cx="144104" cy="136377"/>
            </a:xfrm>
            <a:custGeom>
              <a:avLst/>
              <a:gdLst/>
              <a:ahLst/>
              <a:cxnLst/>
              <a:rect l="l" t="t" r="r" b="b"/>
              <a:pathLst>
                <a:path w="5763" h="5454" extrusionOk="0">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397;p22"/>
          <p:cNvGrpSpPr/>
          <p:nvPr/>
        </p:nvGrpSpPr>
        <p:grpSpPr>
          <a:xfrm>
            <a:off x="5686560" y="1571342"/>
            <a:ext cx="2846351" cy="823346"/>
            <a:chOff x="4634313" y="1793213"/>
            <a:chExt cx="2656610" cy="891013"/>
          </a:xfrm>
        </p:grpSpPr>
        <p:sp>
          <p:nvSpPr>
            <p:cNvPr id="105" name="Google Shape;398;p22"/>
            <p:cNvSpPr/>
            <p:nvPr/>
          </p:nvSpPr>
          <p:spPr>
            <a:xfrm>
              <a:off x="5305375" y="2171838"/>
              <a:ext cx="310775" cy="80400"/>
            </a:xfrm>
            <a:custGeom>
              <a:avLst/>
              <a:gdLst/>
              <a:ahLst/>
              <a:cxnLst/>
              <a:rect l="l" t="t" r="r" b="b"/>
              <a:pathLst>
                <a:path w="12431" h="3216" extrusionOk="0">
                  <a:moveTo>
                    <a:pt x="10836" y="584"/>
                  </a:moveTo>
                  <a:cubicBezTo>
                    <a:pt x="11395" y="584"/>
                    <a:pt x="11848" y="1036"/>
                    <a:pt x="11848" y="1596"/>
                  </a:cubicBezTo>
                  <a:cubicBezTo>
                    <a:pt x="11848" y="2167"/>
                    <a:pt x="11395" y="2620"/>
                    <a:pt x="10836" y="2620"/>
                  </a:cubicBezTo>
                  <a:cubicBezTo>
                    <a:pt x="10264" y="2620"/>
                    <a:pt x="9812" y="2167"/>
                    <a:pt x="9812" y="1596"/>
                  </a:cubicBezTo>
                  <a:cubicBezTo>
                    <a:pt x="9812" y="1036"/>
                    <a:pt x="10264" y="584"/>
                    <a:pt x="10836" y="584"/>
                  </a:cubicBezTo>
                  <a:close/>
                  <a:moveTo>
                    <a:pt x="10836" y="1"/>
                  </a:moveTo>
                  <a:cubicBezTo>
                    <a:pt x="10157" y="1"/>
                    <a:pt x="9574" y="417"/>
                    <a:pt x="9335" y="1013"/>
                  </a:cubicBezTo>
                  <a:lnTo>
                    <a:pt x="1" y="1013"/>
                  </a:lnTo>
                  <a:lnTo>
                    <a:pt x="1" y="2048"/>
                  </a:lnTo>
                  <a:lnTo>
                    <a:pt x="9288" y="2048"/>
                  </a:lnTo>
                  <a:cubicBezTo>
                    <a:pt x="9478" y="2644"/>
                    <a:pt x="10097" y="3215"/>
                    <a:pt x="10836" y="3215"/>
                  </a:cubicBezTo>
                  <a:cubicBezTo>
                    <a:pt x="11717" y="3215"/>
                    <a:pt x="12431" y="2489"/>
                    <a:pt x="12431" y="1608"/>
                  </a:cubicBezTo>
                  <a:cubicBezTo>
                    <a:pt x="12431" y="715"/>
                    <a:pt x="11717" y="1"/>
                    <a:pt x="10836"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9;p22"/>
            <p:cNvSpPr/>
            <p:nvPr/>
          </p:nvSpPr>
          <p:spPr>
            <a:xfrm>
              <a:off x="4634313" y="1870025"/>
              <a:ext cx="341689" cy="683721"/>
            </a:xfrm>
            <a:custGeom>
              <a:avLst/>
              <a:gdLst/>
              <a:ahLst/>
              <a:cxnLst/>
              <a:rect l="l" t="t" r="r" b="b"/>
              <a:pathLst>
                <a:path w="11966" h="23944" extrusionOk="0">
                  <a:moveTo>
                    <a:pt x="11966" y="0"/>
                  </a:moveTo>
                  <a:cubicBezTo>
                    <a:pt x="5370" y="0"/>
                    <a:pt x="0" y="5370"/>
                    <a:pt x="0" y="11966"/>
                  </a:cubicBezTo>
                  <a:cubicBezTo>
                    <a:pt x="0" y="18574"/>
                    <a:pt x="5370" y="23944"/>
                    <a:pt x="11966" y="23944"/>
                  </a:cubicBezTo>
                  <a:lnTo>
                    <a:pt x="11966" y="22860"/>
                  </a:lnTo>
                  <a:cubicBezTo>
                    <a:pt x="5965" y="22860"/>
                    <a:pt x="1084" y="17979"/>
                    <a:pt x="1084" y="11966"/>
                  </a:cubicBezTo>
                  <a:cubicBezTo>
                    <a:pt x="1084" y="5965"/>
                    <a:pt x="5965" y="1084"/>
                    <a:pt x="11966" y="1084"/>
                  </a:cubicBezTo>
                  <a:lnTo>
                    <a:pt x="1196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0;p22"/>
            <p:cNvSpPr/>
            <p:nvPr/>
          </p:nvSpPr>
          <p:spPr>
            <a:xfrm>
              <a:off x="4975975" y="1870025"/>
              <a:ext cx="342060" cy="683721"/>
            </a:xfrm>
            <a:custGeom>
              <a:avLst/>
              <a:gdLst/>
              <a:ahLst/>
              <a:cxnLst/>
              <a:rect l="l" t="t" r="r" b="b"/>
              <a:pathLst>
                <a:path w="11979" h="23944" extrusionOk="0">
                  <a:moveTo>
                    <a:pt x="1" y="0"/>
                  </a:moveTo>
                  <a:lnTo>
                    <a:pt x="1" y="1084"/>
                  </a:lnTo>
                  <a:cubicBezTo>
                    <a:pt x="6014" y="1084"/>
                    <a:pt x="10895" y="5965"/>
                    <a:pt x="10895" y="11966"/>
                  </a:cubicBezTo>
                  <a:cubicBezTo>
                    <a:pt x="10895" y="17979"/>
                    <a:pt x="6014" y="22860"/>
                    <a:pt x="1" y="22860"/>
                  </a:cubicBezTo>
                  <a:lnTo>
                    <a:pt x="1" y="23944"/>
                  </a:lnTo>
                  <a:cubicBezTo>
                    <a:pt x="6609" y="23944"/>
                    <a:pt x="11979" y="18574"/>
                    <a:pt x="11979" y="11966"/>
                  </a:cubicBezTo>
                  <a:cubicBezTo>
                    <a:pt x="11979" y="5370"/>
                    <a:pt x="6609" y="0"/>
                    <a:pt x="1" y="0"/>
                  </a:cubicBezTo>
                  <a:close/>
                </a:path>
              </a:pathLst>
            </a:custGeom>
            <a:solidFill>
              <a:srgbClr val="69E78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1;p22"/>
            <p:cNvSpPr/>
            <p:nvPr/>
          </p:nvSpPr>
          <p:spPr>
            <a:xfrm>
              <a:off x="5747550" y="1914663"/>
              <a:ext cx="1543373" cy="606350"/>
            </a:xfrm>
            <a:custGeom>
              <a:avLst/>
              <a:gdLst/>
              <a:ahLst/>
              <a:cxnLst/>
              <a:rect l="l" t="t" r="r" b="b"/>
              <a:pathLst>
                <a:path w="54817" h="24254" extrusionOk="0">
                  <a:moveTo>
                    <a:pt x="1060" y="1"/>
                  </a:moveTo>
                  <a:cubicBezTo>
                    <a:pt x="476" y="1"/>
                    <a:pt x="0" y="477"/>
                    <a:pt x="0" y="1060"/>
                  </a:cubicBezTo>
                  <a:lnTo>
                    <a:pt x="0" y="23194"/>
                  </a:lnTo>
                  <a:cubicBezTo>
                    <a:pt x="0" y="23777"/>
                    <a:pt x="476" y="24254"/>
                    <a:pt x="1060" y="24254"/>
                  </a:cubicBezTo>
                  <a:lnTo>
                    <a:pt x="53757" y="24254"/>
                  </a:lnTo>
                  <a:cubicBezTo>
                    <a:pt x="54340" y="24254"/>
                    <a:pt x="54817" y="23777"/>
                    <a:pt x="54817" y="23194"/>
                  </a:cubicBezTo>
                  <a:lnTo>
                    <a:pt x="54817" y="1060"/>
                  </a:lnTo>
                  <a:cubicBezTo>
                    <a:pt x="54817" y="477"/>
                    <a:pt x="54340" y="1"/>
                    <a:pt x="5375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rgbClr val="FFFFFF"/>
                  </a:solidFill>
                  <a:latin typeface="Roboto"/>
                  <a:ea typeface="Roboto"/>
                  <a:cs typeface="Roboto"/>
                  <a:sym typeface="Roboto"/>
                </a:rPr>
                <a:t>START EXAMIANTION</a:t>
              </a:r>
              <a:endParaRPr sz="1200" dirty="0">
                <a:solidFill>
                  <a:srgbClr val="FFFFFF"/>
                </a:solidFill>
                <a:latin typeface="Roboto"/>
                <a:ea typeface="Roboto"/>
                <a:cs typeface="Roboto"/>
                <a:sym typeface="Roboto"/>
              </a:endParaRPr>
            </a:p>
          </p:txBody>
        </p:sp>
        <p:sp>
          <p:nvSpPr>
            <p:cNvPr id="109" name="Google Shape;402;p22"/>
            <p:cNvSpPr/>
            <p:nvPr/>
          </p:nvSpPr>
          <p:spPr>
            <a:xfrm>
              <a:off x="6986675" y="1793213"/>
              <a:ext cx="250375" cy="250350"/>
            </a:xfrm>
            <a:custGeom>
              <a:avLst/>
              <a:gdLst/>
              <a:ahLst/>
              <a:cxnLst/>
              <a:rect l="l" t="t" r="r" b="b"/>
              <a:pathLst>
                <a:path w="10015" h="10014" extrusionOk="0">
                  <a:moveTo>
                    <a:pt x="5013" y="1"/>
                  </a:moveTo>
                  <a:cubicBezTo>
                    <a:pt x="2251" y="1"/>
                    <a:pt x="1" y="2239"/>
                    <a:pt x="1" y="5001"/>
                  </a:cubicBezTo>
                  <a:cubicBezTo>
                    <a:pt x="1" y="7764"/>
                    <a:pt x="2251" y="10014"/>
                    <a:pt x="5013" y="10014"/>
                  </a:cubicBezTo>
                  <a:cubicBezTo>
                    <a:pt x="7776" y="10014"/>
                    <a:pt x="10014" y="7764"/>
                    <a:pt x="10014" y="5001"/>
                  </a:cubicBezTo>
                  <a:cubicBezTo>
                    <a:pt x="10014" y="2239"/>
                    <a:pt x="7776" y="1"/>
                    <a:pt x="501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3;p22"/>
            <p:cNvSpPr/>
            <p:nvPr/>
          </p:nvSpPr>
          <p:spPr>
            <a:xfrm>
              <a:off x="7045625" y="1851563"/>
              <a:ext cx="132775" cy="133675"/>
            </a:xfrm>
            <a:custGeom>
              <a:avLst/>
              <a:gdLst/>
              <a:ahLst/>
              <a:cxnLst/>
              <a:rect l="l" t="t" r="r" b="b"/>
              <a:pathLst>
                <a:path w="5311" h="5347" extrusionOk="0">
                  <a:moveTo>
                    <a:pt x="2655" y="1620"/>
                  </a:moveTo>
                  <a:cubicBezTo>
                    <a:pt x="3239" y="1620"/>
                    <a:pt x="3715" y="2084"/>
                    <a:pt x="3715" y="2667"/>
                  </a:cubicBezTo>
                  <a:cubicBezTo>
                    <a:pt x="3715" y="3251"/>
                    <a:pt x="3239" y="3727"/>
                    <a:pt x="2655" y="3727"/>
                  </a:cubicBezTo>
                  <a:cubicBezTo>
                    <a:pt x="2072" y="3727"/>
                    <a:pt x="1596" y="3251"/>
                    <a:pt x="1596" y="2667"/>
                  </a:cubicBezTo>
                  <a:cubicBezTo>
                    <a:pt x="1596" y="2084"/>
                    <a:pt x="2072" y="1620"/>
                    <a:pt x="2655" y="1620"/>
                  </a:cubicBezTo>
                  <a:close/>
                  <a:moveTo>
                    <a:pt x="2120" y="0"/>
                  </a:moveTo>
                  <a:cubicBezTo>
                    <a:pt x="1965" y="0"/>
                    <a:pt x="1846" y="119"/>
                    <a:pt x="1846" y="274"/>
                  </a:cubicBezTo>
                  <a:lnTo>
                    <a:pt x="1846" y="596"/>
                  </a:lnTo>
                  <a:cubicBezTo>
                    <a:pt x="1846" y="620"/>
                    <a:pt x="1822" y="655"/>
                    <a:pt x="1798" y="655"/>
                  </a:cubicBezTo>
                  <a:cubicBezTo>
                    <a:pt x="1572" y="751"/>
                    <a:pt x="1358" y="870"/>
                    <a:pt x="1179" y="1024"/>
                  </a:cubicBezTo>
                  <a:cubicBezTo>
                    <a:pt x="1165" y="1038"/>
                    <a:pt x="1147" y="1044"/>
                    <a:pt x="1130" y="1044"/>
                  </a:cubicBezTo>
                  <a:cubicBezTo>
                    <a:pt x="1118" y="1044"/>
                    <a:pt x="1106" y="1041"/>
                    <a:pt x="1096" y="1036"/>
                  </a:cubicBezTo>
                  <a:lnTo>
                    <a:pt x="905" y="917"/>
                  </a:lnTo>
                  <a:cubicBezTo>
                    <a:pt x="860" y="895"/>
                    <a:pt x="813" y="884"/>
                    <a:pt x="767" y="884"/>
                  </a:cubicBezTo>
                  <a:cubicBezTo>
                    <a:pt x="667" y="884"/>
                    <a:pt x="573" y="935"/>
                    <a:pt x="524" y="1024"/>
                  </a:cubicBezTo>
                  <a:lnTo>
                    <a:pt x="72" y="1798"/>
                  </a:lnTo>
                  <a:cubicBezTo>
                    <a:pt x="0" y="1929"/>
                    <a:pt x="48" y="2096"/>
                    <a:pt x="179" y="2179"/>
                  </a:cubicBezTo>
                  <a:lnTo>
                    <a:pt x="405" y="2310"/>
                  </a:lnTo>
                  <a:cubicBezTo>
                    <a:pt x="429" y="2322"/>
                    <a:pt x="441" y="2346"/>
                    <a:pt x="441" y="2370"/>
                  </a:cubicBezTo>
                  <a:cubicBezTo>
                    <a:pt x="417" y="2477"/>
                    <a:pt x="417" y="2572"/>
                    <a:pt x="417" y="2667"/>
                  </a:cubicBezTo>
                  <a:cubicBezTo>
                    <a:pt x="417" y="2834"/>
                    <a:pt x="429" y="2989"/>
                    <a:pt x="465" y="3144"/>
                  </a:cubicBezTo>
                  <a:cubicBezTo>
                    <a:pt x="477" y="3167"/>
                    <a:pt x="465" y="3203"/>
                    <a:pt x="441" y="3215"/>
                  </a:cubicBezTo>
                  <a:lnTo>
                    <a:pt x="262" y="3310"/>
                  </a:lnTo>
                  <a:cubicBezTo>
                    <a:pt x="131" y="3394"/>
                    <a:pt x="84" y="3560"/>
                    <a:pt x="155" y="3691"/>
                  </a:cubicBezTo>
                  <a:lnTo>
                    <a:pt x="608" y="4465"/>
                  </a:lnTo>
                  <a:cubicBezTo>
                    <a:pt x="657" y="4555"/>
                    <a:pt x="756" y="4606"/>
                    <a:pt x="856" y="4606"/>
                  </a:cubicBezTo>
                  <a:cubicBezTo>
                    <a:pt x="901" y="4606"/>
                    <a:pt x="947" y="4595"/>
                    <a:pt x="989" y="4572"/>
                  </a:cubicBezTo>
                  <a:lnTo>
                    <a:pt x="1251" y="4418"/>
                  </a:lnTo>
                  <a:cubicBezTo>
                    <a:pt x="1262" y="4412"/>
                    <a:pt x="1274" y="4409"/>
                    <a:pt x="1286" y="4409"/>
                  </a:cubicBezTo>
                  <a:cubicBezTo>
                    <a:pt x="1298" y="4409"/>
                    <a:pt x="1310" y="4412"/>
                    <a:pt x="1322" y="4418"/>
                  </a:cubicBezTo>
                  <a:cubicBezTo>
                    <a:pt x="1512" y="4561"/>
                    <a:pt x="1727" y="4668"/>
                    <a:pt x="1965" y="4739"/>
                  </a:cubicBezTo>
                  <a:cubicBezTo>
                    <a:pt x="2001" y="4751"/>
                    <a:pt x="2013" y="4775"/>
                    <a:pt x="2013" y="4799"/>
                  </a:cubicBezTo>
                  <a:lnTo>
                    <a:pt x="2013" y="5061"/>
                  </a:lnTo>
                  <a:cubicBezTo>
                    <a:pt x="2013" y="5215"/>
                    <a:pt x="2144" y="5346"/>
                    <a:pt x="2298" y="5346"/>
                  </a:cubicBezTo>
                  <a:lnTo>
                    <a:pt x="3191" y="5346"/>
                  </a:lnTo>
                  <a:cubicBezTo>
                    <a:pt x="3334" y="5346"/>
                    <a:pt x="3465" y="5215"/>
                    <a:pt x="3465" y="5061"/>
                  </a:cubicBezTo>
                  <a:lnTo>
                    <a:pt x="3465" y="4668"/>
                  </a:lnTo>
                  <a:cubicBezTo>
                    <a:pt x="3465" y="4644"/>
                    <a:pt x="3477" y="4620"/>
                    <a:pt x="3501" y="4608"/>
                  </a:cubicBezTo>
                  <a:cubicBezTo>
                    <a:pt x="3691" y="4513"/>
                    <a:pt x="3870" y="4394"/>
                    <a:pt x="4025" y="4251"/>
                  </a:cubicBezTo>
                  <a:cubicBezTo>
                    <a:pt x="4038" y="4244"/>
                    <a:pt x="4056" y="4237"/>
                    <a:pt x="4073" y="4237"/>
                  </a:cubicBezTo>
                  <a:cubicBezTo>
                    <a:pt x="4086" y="4237"/>
                    <a:pt x="4098" y="4241"/>
                    <a:pt x="4108" y="4251"/>
                  </a:cubicBezTo>
                  <a:lnTo>
                    <a:pt x="4406" y="4418"/>
                  </a:lnTo>
                  <a:cubicBezTo>
                    <a:pt x="4450" y="4446"/>
                    <a:pt x="4500" y="4459"/>
                    <a:pt x="4549" y="4459"/>
                  </a:cubicBezTo>
                  <a:cubicBezTo>
                    <a:pt x="4645" y="4459"/>
                    <a:pt x="4739" y="4409"/>
                    <a:pt x="4787" y="4322"/>
                  </a:cubicBezTo>
                  <a:lnTo>
                    <a:pt x="5239" y="3548"/>
                  </a:lnTo>
                  <a:cubicBezTo>
                    <a:pt x="5311" y="3418"/>
                    <a:pt x="5263" y="3239"/>
                    <a:pt x="5132" y="3167"/>
                  </a:cubicBezTo>
                  <a:lnTo>
                    <a:pt x="4751" y="2941"/>
                  </a:lnTo>
                  <a:cubicBezTo>
                    <a:pt x="4727" y="2929"/>
                    <a:pt x="4715" y="2906"/>
                    <a:pt x="4715" y="2882"/>
                  </a:cubicBezTo>
                  <a:cubicBezTo>
                    <a:pt x="4715" y="2810"/>
                    <a:pt x="4727" y="2739"/>
                    <a:pt x="4727" y="2667"/>
                  </a:cubicBezTo>
                  <a:cubicBezTo>
                    <a:pt x="4727" y="2536"/>
                    <a:pt x="4715" y="2405"/>
                    <a:pt x="4691" y="2286"/>
                  </a:cubicBezTo>
                  <a:cubicBezTo>
                    <a:pt x="4680" y="2251"/>
                    <a:pt x="4691" y="2227"/>
                    <a:pt x="4715" y="2215"/>
                  </a:cubicBezTo>
                  <a:lnTo>
                    <a:pt x="5049" y="2024"/>
                  </a:lnTo>
                  <a:cubicBezTo>
                    <a:pt x="5180" y="1953"/>
                    <a:pt x="5227" y="1774"/>
                    <a:pt x="5144" y="1643"/>
                  </a:cubicBezTo>
                  <a:lnTo>
                    <a:pt x="4703" y="870"/>
                  </a:lnTo>
                  <a:cubicBezTo>
                    <a:pt x="4648" y="783"/>
                    <a:pt x="4557" y="733"/>
                    <a:pt x="4463" y="733"/>
                  </a:cubicBezTo>
                  <a:cubicBezTo>
                    <a:pt x="4415" y="733"/>
                    <a:pt x="4367" y="746"/>
                    <a:pt x="4322" y="774"/>
                  </a:cubicBezTo>
                  <a:lnTo>
                    <a:pt x="3965" y="977"/>
                  </a:lnTo>
                  <a:cubicBezTo>
                    <a:pt x="3953" y="983"/>
                    <a:pt x="3941" y="986"/>
                    <a:pt x="3929" y="986"/>
                  </a:cubicBezTo>
                  <a:cubicBezTo>
                    <a:pt x="3918" y="986"/>
                    <a:pt x="3906" y="983"/>
                    <a:pt x="3894" y="977"/>
                  </a:cubicBezTo>
                  <a:cubicBezTo>
                    <a:pt x="3727" y="846"/>
                    <a:pt x="3537" y="739"/>
                    <a:pt x="3334" y="655"/>
                  </a:cubicBezTo>
                  <a:cubicBezTo>
                    <a:pt x="3310" y="655"/>
                    <a:pt x="3287" y="620"/>
                    <a:pt x="3287" y="596"/>
                  </a:cubicBezTo>
                  <a:lnTo>
                    <a:pt x="3287" y="274"/>
                  </a:lnTo>
                  <a:cubicBezTo>
                    <a:pt x="3287" y="119"/>
                    <a:pt x="3167" y="0"/>
                    <a:pt x="30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4;p22"/>
            <p:cNvSpPr txBox="1"/>
            <p:nvPr/>
          </p:nvSpPr>
          <p:spPr>
            <a:xfrm>
              <a:off x="4634313" y="2058175"/>
              <a:ext cx="6837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Step 2</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12" name="Google Shape;405;p22"/>
            <p:cNvSpPr/>
            <p:nvPr/>
          </p:nvSpPr>
          <p:spPr>
            <a:xfrm rot="5400000">
              <a:off x="4904127" y="2543984"/>
              <a:ext cx="144104" cy="136377"/>
            </a:xfrm>
            <a:custGeom>
              <a:avLst/>
              <a:gdLst/>
              <a:ahLst/>
              <a:cxnLst/>
              <a:rect l="l" t="t" r="r" b="b"/>
              <a:pathLst>
                <a:path w="5763" h="5454" extrusionOk="0">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406;p22"/>
          <p:cNvGrpSpPr/>
          <p:nvPr/>
        </p:nvGrpSpPr>
        <p:grpSpPr>
          <a:xfrm>
            <a:off x="5979784" y="2417152"/>
            <a:ext cx="2786250" cy="689879"/>
            <a:chOff x="5057951" y="2609688"/>
            <a:chExt cx="2666947" cy="946913"/>
          </a:xfrm>
        </p:grpSpPr>
        <p:sp>
          <p:nvSpPr>
            <p:cNvPr id="114" name="Google Shape;407;p22"/>
            <p:cNvSpPr/>
            <p:nvPr/>
          </p:nvSpPr>
          <p:spPr>
            <a:xfrm>
              <a:off x="5068638" y="2672527"/>
              <a:ext cx="683690" cy="683661"/>
            </a:xfrm>
            <a:custGeom>
              <a:avLst/>
              <a:gdLst/>
              <a:ahLst/>
              <a:cxnLst/>
              <a:rect l="l" t="t" r="r" b="b"/>
              <a:pathLst>
                <a:path w="23945" h="23944" extrusionOk="0">
                  <a:moveTo>
                    <a:pt x="11978" y="0"/>
                  </a:moveTo>
                  <a:cubicBezTo>
                    <a:pt x="5370" y="0"/>
                    <a:pt x="1" y="5370"/>
                    <a:pt x="1" y="11978"/>
                  </a:cubicBezTo>
                  <a:lnTo>
                    <a:pt x="1084" y="11978"/>
                  </a:lnTo>
                  <a:cubicBezTo>
                    <a:pt x="1084" y="5965"/>
                    <a:pt x="5966" y="1084"/>
                    <a:pt x="11978" y="1084"/>
                  </a:cubicBezTo>
                  <a:cubicBezTo>
                    <a:pt x="17979" y="1084"/>
                    <a:pt x="22861" y="5965"/>
                    <a:pt x="22861" y="11978"/>
                  </a:cubicBezTo>
                  <a:cubicBezTo>
                    <a:pt x="22861" y="17979"/>
                    <a:pt x="17979" y="22860"/>
                    <a:pt x="11978" y="22860"/>
                  </a:cubicBezTo>
                  <a:lnTo>
                    <a:pt x="11978" y="23944"/>
                  </a:lnTo>
                  <a:cubicBezTo>
                    <a:pt x="18575" y="23944"/>
                    <a:pt x="23944" y="18574"/>
                    <a:pt x="23944" y="11978"/>
                  </a:cubicBezTo>
                  <a:cubicBezTo>
                    <a:pt x="23944" y="5370"/>
                    <a:pt x="18575" y="0"/>
                    <a:pt x="11978"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8;p22"/>
            <p:cNvSpPr/>
            <p:nvPr/>
          </p:nvSpPr>
          <p:spPr>
            <a:xfrm>
              <a:off x="5068638" y="2672526"/>
              <a:ext cx="683690" cy="703958"/>
            </a:xfrm>
            <a:custGeom>
              <a:avLst/>
              <a:gdLst/>
              <a:ahLst/>
              <a:cxnLst/>
              <a:rect l="l" t="t" r="r" b="b"/>
              <a:pathLst>
                <a:path w="23945" h="23944" extrusionOk="0">
                  <a:moveTo>
                    <a:pt x="11978" y="0"/>
                  </a:moveTo>
                  <a:lnTo>
                    <a:pt x="11978" y="1084"/>
                  </a:lnTo>
                  <a:cubicBezTo>
                    <a:pt x="17979" y="1084"/>
                    <a:pt x="22861" y="5965"/>
                    <a:pt x="22861" y="11978"/>
                  </a:cubicBezTo>
                  <a:cubicBezTo>
                    <a:pt x="22861" y="17979"/>
                    <a:pt x="17979" y="22860"/>
                    <a:pt x="11978" y="22860"/>
                  </a:cubicBezTo>
                  <a:cubicBezTo>
                    <a:pt x="5966" y="22860"/>
                    <a:pt x="1084" y="17979"/>
                    <a:pt x="1084" y="11978"/>
                  </a:cubicBezTo>
                  <a:lnTo>
                    <a:pt x="1" y="11978"/>
                  </a:lnTo>
                  <a:cubicBezTo>
                    <a:pt x="1" y="18574"/>
                    <a:pt x="5370" y="23944"/>
                    <a:pt x="11978" y="23944"/>
                  </a:cubicBezTo>
                  <a:cubicBezTo>
                    <a:pt x="18575" y="23944"/>
                    <a:pt x="23944" y="18574"/>
                    <a:pt x="23944" y="11978"/>
                  </a:cubicBezTo>
                  <a:cubicBezTo>
                    <a:pt x="23944" y="5370"/>
                    <a:pt x="18575" y="0"/>
                    <a:pt x="11978" y="0"/>
                  </a:cubicBezTo>
                  <a:close/>
                </a:path>
              </a:pathLst>
            </a:custGeom>
            <a:solidFill>
              <a:srgbClr val="5EB2FC"/>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9;p22"/>
            <p:cNvSpPr/>
            <p:nvPr/>
          </p:nvSpPr>
          <p:spPr>
            <a:xfrm>
              <a:off x="5741775" y="2974913"/>
              <a:ext cx="309000" cy="80400"/>
            </a:xfrm>
            <a:custGeom>
              <a:avLst/>
              <a:gdLst/>
              <a:ahLst/>
              <a:cxnLst/>
              <a:rect l="l" t="t" r="r" b="b"/>
              <a:pathLst>
                <a:path w="12360" h="3216" extrusionOk="0">
                  <a:moveTo>
                    <a:pt x="10752" y="560"/>
                  </a:moveTo>
                  <a:cubicBezTo>
                    <a:pt x="11312" y="560"/>
                    <a:pt x="11776" y="1013"/>
                    <a:pt x="11776" y="1584"/>
                  </a:cubicBezTo>
                  <a:cubicBezTo>
                    <a:pt x="11776" y="2144"/>
                    <a:pt x="11312" y="2596"/>
                    <a:pt x="10752" y="2596"/>
                  </a:cubicBezTo>
                  <a:cubicBezTo>
                    <a:pt x="10181" y="2596"/>
                    <a:pt x="9728" y="2144"/>
                    <a:pt x="9728" y="1584"/>
                  </a:cubicBezTo>
                  <a:cubicBezTo>
                    <a:pt x="9728" y="1013"/>
                    <a:pt x="10181" y="560"/>
                    <a:pt x="10752" y="560"/>
                  </a:cubicBezTo>
                  <a:close/>
                  <a:moveTo>
                    <a:pt x="10752" y="1"/>
                  </a:moveTo>
                  <a:cubicBezTo>
                    <a:pt x="10074" y="1"/>
                    <a:pt x="9490" y="441"/>
                    <a:pt x="9252" y="1036"/>
                  </a:cubicBezTo>
                  <a:lnTo>
                    <a:pt x="1" y="1036"/>
                  </a:lnTo>
                  <a:lnTo>
                    <a:pt x="1" y="2072"/>
                  </a:lnTo>
                  <a:lnTo>
                    <a:pt x="9204" y="2072"/>
                  </a:lnTo>
                  <a:cubicBezTo>
                    <a:pt x="9407" y="2668"/>
                    <a:pt x="10014" y="3215"/>
                    <a:pt x="10752" y="3215"/>
                  </a:cubicBezTo>
                  <a:cubicBezTo>
                    <a:pt x="11633" y="3215"/>
                    <a:pt x="12360" y="2489"/>
                    <a:pt x="12360" y="1608"/>
                  </a:cubicBezTo>
                  <a:cubicBezTo>
                    <a:pt x="12360" y="715"/>
                    <a:pt x="11633" y="1"/>
                    <a:pt x="10752"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0;p22"/>
            <p:cNvSpPr/>
            <p:nvPr/>
          </p:nvSpPr>
          <p:spPr>
            <a:xfrm>
              <a:off x="6181525" y="2731138"/>
              <a:ext cx="1543373" cy="606350"/>
            </a:xfrm>
            <a:custGeom>
              <a:avLst/>
              <a:gdLst/>
              <a:ahLst/>
              <a:cxnLst/>
              <a:rect l="l" t="t" r="r" b="b"/>
              <a:pathLst>
                <a:path w="54817" h="24254" extrusionOk="0">
                  <a:moveTo>
                    <a:pt x="1060" y="0"/>
                  </a:moveTo>
                  <a:cubicBezTo>
                    <a:pt x="477" y="0"/>
                    <a:pt x="1" y="477"/>
                    <a:pt x="1" y="1060"/>
                  </a:cubicBezTo>
                  <a:lnTo>
                    <a:pt x="1" y="23194"/>
                  </a:lnTo>
                  <a:cubicBezTo>
                    <a:pt x="1" y="23777"/>
                    <a:pt x="477" y="24253"/>
                    <a:pt x="1060" y="24253"/>
                  </a:cubicBezTo>
                  <a:lnTo>
                    <a:pt x="53757" y="24253"/>
                  </a:lnTo>
                  <a:cubicBezTo>
                    <a:pt x="54341" y="24253"/>
                    <a:pt x="54817" y="23777"/>
                    <a:pt x="54817" y="23194"/>
                  </a:cubicBezTo>
                  <a:lnTo>
                    <a:pt x="54817" y="1060"/>
                  </a:lnTo>
                  <a:cubicBezTo>
                    <a:pt x="54817" y="477"/>
                    <a:pt x="54341" y="0"/>
                    <a:pt x="5375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rgbClr val="FFFFFF"/>
                  </a:solidFill>
                  <a:latin typeface="Roboto"/>
                  <a:ea typeface="Roboto"/>
                  <a:cs typeface="Roboto"/>
                  <a:sym typeface="Roboto"/>
                </a:rPr>
                <a:t>END EXAMINATION</a:t>
              </a:r>
              <a:endParaRPr sz="1200" dirty="0">
                <a:solidFill>
                  <a:srgbClr val="FFFFFF"/>
                </a:solidFill>
                <a:latin typeface="Roboto"/>
                <a:ea typeface="Roboto"/>
                <a:cs typeface="Roboto"/>
                <a:sym typeface="Roboto"/>
              </a:endParaRPr>
            </a:p>
          </p:txBody>
        </p:sp>
        <p:sp>
          <p:nvSpPr>
            <p:cNvPr id="118" name="Google Shape;411;p22"/>
            <p:cNvSpPr/>
            <p:nvPr/>
          </p:nvSpPr>
          <p:spPr>
            <a:xfrm>
              <a:off x="7420675" y="2609688"/>
              <a:ext cx="250350" cy="250350"/>
            </a:xfrm>
            <a:custGeom>
              <a:avLst/>
              <a:gdLst/>
              <a:ahLst/>
              <a:cxnLst/>
              <a:rect l="l" t="t" r="r" b="b"/>
              <a:pathLst>
                <a:path w="10014" h="10014" extrusionOk="0">
                  <a:moveTo>
                    <a:pt x="5013" y="1"/>
                  </a:moveTo>
                  <a:cubicBezTo>
                    <a:pt x="2251" y="1"/>
                    <a:pt x="0" y="2239"/>
                    <a:pt x="0" y="5001"/>
                  </a:cubicBezTo>
                  <a:cubicBezTo>
                    <a:pt x="0" y="7763"/>
                    <a:pt x="2251" y="10014"/>
                    <a:pt x="5013" y="10014"/>
                  </a:cubicBezTo>
                  <a:cubicBezTo>
                    <a:pt x="7775" y="10014"/>
                    <a:pt x="10013" y="7763"/>
                    <a:pt x="10013" y="5001"/>
                  </a:cubicBezTo>
                  <a:cubicBezTo>
                    <a:pt x="10013" y="2239"/>
                    <a:pt x="7775" y="1"/>
                    <a:pt x="501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2;p22"/>
            <p:cNvSpPr/>
            <p:nvPr/>
          </p:nvSpPr>
          <p:spPr>
            <a:xfrm>
              <a:off x="7464725" y="2653438"/>
              <a:ext cx="162550" cy="162550"/>
            </a:xfrm>
            <a:custGeom>
              <a:avLst/>
              <a:gdLst/>
              <a:ahLst/>
              <a:cxnLst/>
              <a:rect l="l" t="t" r="r" b="b"/>
              <a:pathLst>
                <a:path w="6502" h="6502" extrusionOk="0">
                  <a:moveTo>
                    <a:pt x="4894" y="1"/>
                  </a:moveTo>
                  <a:cubicBezTo>
                    <a:pt x="4501" y="13"/>
                    <a:pt x="4120" y="167"/>
                    <a:pt x="3822" y="465"/>
                  </a:cubicBezTo>
                  <a:cubicBezTo>
                    <a:pt x="3394" y="894"/>
                    <a:pt x="3263" y="1513"/>
                    <a:pt x="3441" y="2061"/>
                  </a:cubicBezTo>
                  <a:cubicBezTo>
                    <a:pt x="3465" y="2132"/>
                    <a:pt x="3453" y="2203"/>
                    <a:pt x="3406" y="2263"/>
                  </a:cubicBezTo>
                  <a:lnTo>
                    <a:pt x="2251" y="3418"/>
                  </a:lnTo>
                  <a:cubicBezTo>
                    <a:pt x="2219" y="3450"/>
                    <a:pt x="2171" y="3466"/>
                    <a:pt x="2122" y="3466"/>
                  </a:cubicBezTo>
                  <a:cubicBezTo>
                    <a:pt x="2097" y="3466"/>
                    <a:pt x="2072" y="3462"/>
                    <a:pt x="2048" y="3454"/>
                  </a:cubicBezTo>
                  <a:cubicBezTo>
                    <a:pt x="1891" y="3404"/>
                    <a:pt x="1726" y="3378"/>
                    <a:pt x="1561" y="3378"/>
                  </a:cubicBezTo>
                  <a:cubicBezTo>
                    <a:pt x="1176" y="3378"/>
                    <a:pt x="788" y="3516"/>
                    <a:pt x="489" y="3799"/>
                  </a:cubicBezTo>
                  <a:cubicBezTo>
                    <a:pt x="167" y="4097"/>
                    <a:pt x="12" y="4501"/>
                    <a:pt x="0" y="4894"/>
                  </a:cubicBezTo>
                  <a:cubicBezTo>
                    <a:pt x="0" y="5015"/>
                    <a:pt x="93" y="5098"/>
                    <a:pt x="190" y="5098"/>
                  </a:cubicBezTo>
                  <a:cubicBezTo>
                    <a:pt x="236" y="5098"/>
                    <a:pt x="283" y="5079"/>
                    <a:pt x="322" y="5037"/>
                  </a:cubicBezTo>
                  <a:lnTo>
                    <a:pt x="905" y="4466"/>
                  </a:lnTo>
                  <a:cubicBezTo>
                    <a:pt x="941" y="4424"/>
                    <a:pt x="989" y="4403"/>
                    <a:pt x="1036" y="4403"/>
                  </a:cubicBezTo>
                  <a:cubicBezTo>
                    <a:pt x="1084" y="4403"/>
                    <a:pt x="1131" y="4424"/>
                    <a:pt x="1167" y="4466"/>
                  </a:cubicBezTo>
                  <a:lnTo>
                    <a:pt x="2036" y="5323"/>
                  </a:lnTo>
                  <a:cubicBezTo>
                    <a:pt x="2120" y="5406"/>
                    <a:pt x="2120" y="5525"/>
                    <a:pt x="2036" y="5597"/>
                  </a:cubicBezTo>
                  <a:lnTo>
                    <a:pt x="1453" y="6180"/>
                  </a:lnTo>
                  <a:cubicBezTo>
                    <a:pt x="1334" y="6299"/>
                    <a:pt x="1429" y="6502"/>
                    <a:pt x="1596" y="6502"/>
                  </a:cubicBezTo>
                  <a:cubicBezTo>
                    <a:pt x="1989" y="6490"/>
                    <a:pt x="2370" y="6335"/>
                    <a:pt x="2667" y="6049"/>
                  </a:cubicBezTo>
                  <a:cubicBezTo>
                    <a:pt x="3096" y="5609"/>
                    <a:pt x="3227" y="4990"/>
                    <a:pt x="3048" y="4442"/>
                  </a:cubicBezTo>
                  <a:cubicBezTo>
                    <a:pt x="3025" y="4370"/>
                    <a:pt x="3036" y="4299"/>
                    <a:pt x="3096" y="4239"/>
                  </a:cubicBezTo>
                  <a:lnTo>
                    <a:pt x="4239" y="3096"/>
                  </a:lnTo>
                  <a:cubicBezTo>
                    <a:pt x="4280" y="3056"/>
                    <a:pt x="4326" y="3037"/>
                    <a:pt x="4374" y="3037"/>
                  </a:cubicBezTo>
                  <a:cubicBezTo>
                    <a:pt x="4396" y="3037"/>
                    <a:pt x="4419" y="3041"/>
                    <a:pt x="4441" y="3049"/>
                  </a:cubicBezTo>
                  <a:cubicBezTo>
                    <a:pt x="4602" y="3099"/>
                    <a:pt x="4770" y="3124"/>
                    <a:pt x="4937" y="3124"/>
                  </a:cubicBezTo>
                  <a:cubicBezTo>
                    <a:pt x="5325" y="3124"/>
                    <a:pt x="5710" y="2987"/>
                    <a:pt x="6001" y="2704"/>
                  </a:cubicBezTo>
                  <a:cubicBezTo>
                    <a:pt x="6323" y="2406"/>
                    <a:pt x="6489" y="2013"/>
                    <a:pt x="6501" y="1608"/>
                  </a:cubicBezTo>
                  <a:cubicBezTo>
                    <a:pt x="6501" y="1487"/>
                    <a:pt x="6408" y="1410"/>
                    <a:pt x="6307" y="1410"/>
                  </a:cubicBezTo>
                  <a:cubicBezTo>
                    <a:pt x="6259" y="1410"/>
                    <a:pt x="6210" y="1427"/>
                    <a:pt x="6168" y="1465"/>
                  </a:cubicBezTo>
                  <a:lnTo>
                    <a:pt x="5644" y="1989"/>
                  </a:lnTo>
                  <a:cubicBezTo>
                    <a:pt x="5569" y="2064"/>
                    <a:pt x="5497" y="2096"/>
                    <a:pt x="5437" y="2096"/>
                  </a:cubicBezTo>
                  <a:cubicBezTo>
                    <a:pt x="5392" y="2096"/>
                    <a:pt x="5353" y="2079"/>
                    <a:pt x="5322" y="2049"/>
                  </a:cubicBezTo>
                  <a:lnTo>
                    <a:pt x="4453" y="1180"/>
                  </a:lnTo>
                  <a:cubicBezTo>
                    <a:pt x="4382" y="1108"/>
                    <a:pt x="4382" y="989"/>
                    <a:pt x="4453" y="906"/>
                  </a:cubicBezTo>
                  <a:lnTo>
                    <a:pt x="5037" y="334"/>
                  </a:lnTo>
                  <a:cubicBezTo>
                    <a:pt x="5156" y="203"/>
                    <a:pt x="5061" y="1"/>
                    <a:pt x="4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3;p22"/>
            <p:cNvSpPr txBox="1"/>
            <p:nvPr/>
          </p:nvSpPr>
          <p:spPr>
            <a:xfrm>
              <a:off x="5057951" y="2825213"/>
              <a:ext cx="683701" cy="2876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Step 3</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21" name="Google Shape;414;p22"/>
            <p:cNvSpPr/>
            <p:nvPr/>
          </p:nvSpPr>
          <p:spPr>
            <a:xfrm rot="5400000">
              <a:off x="5294330" y="3385443"/>
              <a:ext cx="219106" cy="123209"/>
            </a:xfrm>
            <a:custGeom>
              <a:avLst/>
              <a:gdLst/>
              <a:ahLst/>
              <a:cxnLst/>
              <a:rect l="l" t="t" r="r" b="b"/>
              <a:pathLst>
                <a:path w="5763" h="5454" extrusionOk="0">
                  <a:moveTo>
                    <a:pt x="2959" y="0"/>
                  </a:moveTo>
                  <a:cubicBezTo>
                    <a:pt x="2771" y="0"/>
                    <a:pt x="2584" y="71"/>
                    <a:pt x="2441" y="214"/>
                  </a:cubicBezTo>
                  <a:cubicBezTo>
                    <a:pt x="2167" y="500"/>
                    <a:pt x="2167" y="964"/>
                    <a:pt x="2441" y="1250"/>
                  </a:cubicBezTo>
                  <a:lnTo>
                    <a:pt x="3203" y="2000"/>
                  </a:lnTo>
                  <a:lnTo>
                    <a:pt x="726" y="2000"/>
                  </a:lnTo>
                  <a:cubicBezTo>
                    <a:pt x="322" y="2000"/>
                    <a:pt x="0" y="2322"/>
                    <a:pt x="0" y="2727"/>
                  </a:cubicBezTo>
                  <a:cubicBezTo>
                    <a:pt x="0" y="3131"/>
                    <a:pt x="322" y="3453"/>
                    <a:pt x="726" y="3453"/>
                  </a:cubicBezTo>
                  <a:lnTo>
                    <a:pt x="3203" y="3453"/>
                  </a:lnTo>
                  <a:lnTo>
                    <a:pt x="2441" y="4215"/>
                  </a:lnTo>
                  <a:cubicBezTo>
                    <a:pt x="2167" y="4501"/>
                    <a:pt x="2167" y="4953"/>
                    <a:pt x="2441" y="5239"/>
                  </a:cubicBezTo>
                  <a:cubicBezTo>
                    <a:pt x="2584" y="5382"/>
                    <a:pt x="2774" y="5453"/>
                    <a:pt x="2965" y="5453"/>
                  </a:cubicBezTo>
                  <a:cubicBezTo>
                    <a:pt x="3143" y="5453"/>
                    <a:pt x="3334" y="5382"/>
                    <a:pt x="3477" y="5239"/>
                  </a:cubicBezTo>
                  <a:lnTo>
                    <a:pt x="5477" y="3239"/>
                  </a:lnTo>
                  <a:cubicBezTo>
                    <a:pt x="5763" y="2953"/>
                    <a:pt x="5763" y="2500"/>
                    <a:pt x="5477" y="2215"/>
                  </a:cubicBezTo>
                  <a:lnTo>
                    <a:pt x="3477" y="214"/>
                  </a:lnTo>
                  <a:cubicBezTo>
                    <a:pt x="3334" y="71"/>
                    <a:pt x="3146" y="0"/>
                    <a:pt x="2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fade">
                                      <p:cBhvr>
                                        <p:cTn id="12" dur="500"/>
                                        <p:tgtEl>
                                          <p:spTgt spid="32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23">
                                            <p:txEl>
                                              <p:pRg st="1" end="1"/>
                                            </p:txEl>
                                          </p:spTgt>
                                        </p:tgtEl>
                                        <p:attrNameLst>
                                          <p:attrName>style.visibility</p:attrName>
                                        </p:attrNameLst>
                                      </p:cBhvr>
                                      <p:to>
                                        <p:strVal val="visible"/>
                                      </p:to>
                                    </p:set>
                                    <p:animEffect transition="in" filter="fade">
                                      <p:cBhvr>
                                        <p:cTn id="15" dur="500"/>
                                        <p:tgtEl>
                                          <p:spTgt spid="32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23">
                                            <p:txEl>
                                              <p:pRg st="2" end="2"/>
                                            </p:txEl>
                                          </p:spTgt>
                                        </p:tgtEl>
                                        <p:attrNameLst>
                                          <p:attrName>style.visibility</p:attrName>
                                        </p:attrNameLst>
                                      </p:cBhvr>
                                      <p:to>
                                        <p:strVal val="visible"/>
                                      </p:to>
                                    </p:set>
                                    <p:animEffect transition="in" filter="fade">
                                      <p:cBhvr>
                                        <p:cTn id="18" dur="500"/>
                                        <p:tgtEl>
                                          <p:spTgt spid="32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23">
                                            <p:txEl>
                                              <p:pRg st="3" end="3"/>
                                            </p:txEl>
                                          </p:spTgt>
                                        </p:tgtEl>
                                        <p:attrNameLst>
                                          <p:attrName>style.visibility</p:attrName>
                                        </p:attrNameLst>
                                      </p:cBhvr>
                                      <p:to>
                                        <p:strVal val="visible"/>
                                      </p:to>
                                    </p:set>
                                    <p:animEffect transition="in" filter="fade">
                                      <p:cBhvr>
                                        <p:cTn id="21" dur="500"/>
                                        <p:tgtEl>
                                          <p:spTgt spid="32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23">
                                            <p:txEl>
                                              <p:pRg st="5" end="5"/>
                                            </p:txEl>
                                          </p:spTgt>
                                        </p:tgtEl>
                                        <p:attrNameLst>
                                          <p:attrName>style.visibility</p:attrName>
                                        </p:attrNameLst>
                                      </p:cBhvr>
                                      <p:to>
                                        <p:strVal val="visible"/>
                                      </p:to>
                                    </p:set>
                                    <p:animEffect transition="in" filter="fade">
                                      <p:cBhvr>
                                        <p:cTn id="24" dur="500"/>
                                        <p:tgtEl>
                                          <p:spTgt spid="32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23">
                                            <p:txEl>
                                              <p:pRg st="7" end="7"/>
                                            </p:txEl>
                                          </p:spTgt>
                                        </p:tgtEl>
                                        <p:attrNameLst>
                                          <p:attrName>style.visibility</p:attrName>
                                        </p:attrNameLst>
                                      </p:cBhvr>
                                      <p:to>
                                        <p:strVal val="visible"/>
                                      </p:to>
                                    </p:set>
                                    <p:animEffect transition="in" filter="fade">
                                      <p:cBhvr>
                                        <p:cTn id="27" dur="500"/>
                                        <p:tgtEl>
                                          <p:spTgt spid="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p:bldLst>
  </p:timing>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922</Words>
  <Application>Microsoft Office PowerPoint</Application>
  <PresentationFormat>On-screen Show (16:9)</PresentationFormat>
  <Paragraphs>118</Paragraphs>
  <Slides>22</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Fira Sans Extra Condensed Medium</vt:lpstr>
      <vt:lpstr>Roboto Condensed</vt:lpstr>
      <vt:lpstr>Arial</vt:lpstr>
      <vt:lpstr>Roboto</vt:lpstr>
      <vt:lpstr>Squada One</vt:lpstr>
      <vt:lpstr>Roboto Condensed Light</vt:lpstr>
      <vt:lpstr>Exo 2</vt:lpstr>
      <vt:lpstr>Tech Newsletter by Slidesgo</vt:lpstr>
      <vt:lpstr>REMOTE EXAMINATION CONDUCTION ENGINE</vt:lpstr>
      <vt:lpstr>MEMBERS OF THE TEAM</vt:lpstr>
      <vt:lpstr>WHAT IS AN ONLINE EXAMINATION SYSTEM?</vt:lpstr>
      <vt:lpstr>WHY DO WE NEED ONLINE EXAMINATION ENGINES?</vt:lpstr>
      <vt:lpstr>SCOPE OF THE PROJECT</vt:lpstr>
      <vt:lpstr>PROJECT OBJECTIVE </vt:lpstr>
      <vt:lpstr>SERVER SIDE</vt:lpstr>
      <vt:lpstr>TECHNOLOGY USED </vt:lpstr>
      <vt:lpstr>THE EXAMINATION MODULE</vt:lpstr>
      <vt:lpstr>1. The Login Page:</vt:lpstr>
      <vt:lpstr>In the Login Page, there are two more options: 1. Sign Up Page: If you haven’t registered earlier then you can register by creating a new account and then you will be able to give the examination. </vt:lpstr>
      <vt:lpstr> 2. Admin Login Page: This login is only for the admins to update or delete the information (or to perform any kind of operation) in the database.  </vt:lpstr>
      <vt:lpstr>The Instruction Page:</vt:lpstr>
      <vt:lpstr>PowerPoint Presentation</vt:lpstr>
      <vt:lpstr>Main Examination Page: </vt:lpstr>
      <vt:lpstr>On the main page, the student also has the option of calculator to perform some mathematical calculations. </vt:lpstr>
      <vt:lpstr>PowerPoint Presentation</vt:lpstr>
      <vt:lpstr>PowerPoint Presentation</vt:lpstr>
      <vt:lpstr>PowerPoint Presentation</vt:lpstr>
      <vt:lpstr>FEATURES WHICH CAN BE ADDED TO THIS PROJECT IN FUTURE </vt:lpstr>
      <vt:lpstr>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EXAMINATION CONDUCTION ENGINE</dc:title>
  <dc:creator>Snigdha Pandit</dc:creator>
  <cp:lastModifiedBy>shreyasi gour</cp:lastModifiedBy>
  <cp:revision>55</cp:revision>
  <dcterms:modified xsi:type="dcterms:W3CDTF">2021-07-17T14:53:48Z</dcterms:modified>
</cp:coreProperties>
</file>